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07B815-CA5B-43B2-A5A2-3ECFC32010E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CEC817-E59F-4A62-A16E-71E287C06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268760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Georgia" pitchFamily="18" charset="0"/>
              </a:rPr>
              <a:t>Предметно- развивающая среда </a:t>
            </a:r>
          </a:p>
          <a:p>
            <a:pPr algn="ctr"/>
            <a:r>
              <a:rPr lang="ru-RU" sz="5400" dirty="0" smtClean="0">
                <a:latin typeface="Georgia" pitchFamily="18" charset="0"/>
              </a:rPr>
              <a:t>в начальной школе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5417089"/>
            <a:ext cx="3490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Выполнила: </a:t>
            </a:r>
            <a:r>
              <a:rPr lang="ru-RU" sz="2000" dirty="0" smtClean="0">
                <a:latin typeface="Georgia" pitchFamily="18" charset="0"/>
              </a:rPr>
              <a:t>Дорошенко М.И.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ля\Desktop\Зоны\Интеллектуальн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64704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Оля\Desktop\Зоны\Интеллектуальная зон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6632"/>
            <a:ext cx="4611762" cy="3458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Оля\Desktop\Зоны\Интеллектуальная зона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645024"/>
            <a:ext cx="4616072" cy="3075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Творческая зона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16561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развитие творческих способностей; реализация потребностей в самовыражении; формирование потребностей в сотворчестве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5" name="Picture 4" descr="C:\Users\Оля\Desktop\Зоны\Игровая зона 3.jpg"/>
          <p:cNvPicPr>
            <a:picLocks noChangeAspect="1" noChangeArrowheads="1"/>
          </p:cNvPicPr>
          <p:nvPr/>
        </p:nvPicPr>
        <p:blipFill>
          <a:blip r:embed="rId2" cstate="print"/>
          <a:srcRect t="18519"/>
          <a:stretch>
            <a:fillRect/>
          </a:stretch>
        </p:blipFill>
        <p:spPr bwMode="auto">
          <a:xfrm>
            <a:off x="1331640" y="2420888"/>
            <a:ext cx="664437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Оля\Desktop\Зоны\Творческая зон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50405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ds-8yagodka.ucoz.ru/_nw/2/619222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576104"/>
            <a:ext cx="4541334" cy="409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itchFamily="18" charset="0"/>
              </a:rPr>
              <a:t>Бытовая зона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16847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формирование общей культуры; развитие навыков самообслуживания; развитие мотивации к взаимопомощи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26626" name="Picture 2" descr="http://ukschool.3dn.ru/_ph/48/833766769.jpg"/>
          <p:cNvPicPr>
            <a:picLocks noChangeAspect="1" noChangeArrowheads="1"/>
          </p:cNvPicPr>
          <p:nvPr/>
        </p:nvPicPr>
        <p:blipFill>
          <a:blip r:embed="rId2" cstate="print"/>
          <a:srcRect t="6919"/>
          <a:stretch>
            <a:fillRect/>
          </a:stretch>
        </p:blipFill>
        <p:spPr bwMode="auto">
          <a:xfrm>
            <a:off x="1619672" y="2492896"/>
            <a:ext cx="5832648" cy="4071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Оля\Desktop\Зоны\Бытовая з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67" y="1782688"/>
            <a:ext cx="5171413" cy="3878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http://shkolaperway.ucoz.ru/_nw/4/78240417.jpg"/>
          <p:cNvPicPr>
            <a:picLocks noChangeAspect="1" noChangeArrowheads="1"/>
          </p:cNvPicPr>
          <p:nvPr/>
        </p:nvPicPr>
        <p:blipFill>
          <a:blip r:embed="rId3" cstate="print"/>
          <a:srcRect l="50624"/>
          <a:stretch>
            <a:fillRect/>
          </a:stretch>
        </p:blipFill>
        <p:spPr bwMode="auto">
          <a:xfrm>
            <a:off x="5364088" y="696418"/>
            <a:ext cx="3600400" cy="5468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8864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Предметно-развивающая среда – это часть 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здоровья, учета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особенностей и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коррекции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недостатков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 их развития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6146" name="Picture 2" descr="http://www.kirovchanka.ru/assets/images/Articles/mama/licei_gimnazii/school20/school20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996952"/>
            <a:ext cx="5153422" cy="3503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Учебная зона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074" name="Picture 2" descr="http://benatalia.ucoz.ru/_bl/0/23327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39" y="2132856"/>
            <a:ext cx="5976664" cy="448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908720"/>
            <a:ext cx="8820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Цель: предоставление учащимся возможности для активного исследования и решения учебных задач 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ib2.podelise.ru/tw_files2/urls_775/1/d-171/171_html_m7764d2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996952"/>
            <a:ext cx="4805261" cy="3603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swissvillage.ru/v2/wp-content/uploads/2008/12/class_beginner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5040560" cy="3545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8367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Игровая зона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820472" cy="18722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удовлетворение потребностей детей в привлекательном виде деятельности; способствовать рациональному использованию свободного времени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1026" name="Picture 2" descr="C:\Users\Оля\Desktop\Зоны\Игровая зона 1.jpg"/>
          <p:cNvPicPr>
            <a:picLocks noChangeAspect="1" noChangeArrowheads="1"/>
          </p:cNvPicPr>
          <p:nvPr/>
        </p:nvPicPr>
        <p:blipFill>
          <a:blip r:embed="rId2" cstate="print"/>
          <a:srcRect t="11650"/>
          <a:stretch>
            <a:fillRect/>
          </a:stretch>
        </p:blipFill>
        <p:spPr bwMode="auto">
          <a:xfrm>
            <a:off x="1835696" y="2708920"/>
            <a:ext cx="619714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Оля\Desktop\Зоны\Творческ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906942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Оля\Desktop\Зоны\Игровая зон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892827" cy="3253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Двигательная зона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7"/>
            <a:ext cx="8640960" cy="13681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реализация потребностей детей в движении; снятие физического напряжения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5121" name="Picture 1" descr="C:\Users\Оля\Desktop\Зоны\Двигательная зо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687108" cy="445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2" cstate="print"/>
          <a:srcRect l="3360" r="12641" b="1721"/>
          <a:stretch>
            <a:fillRect/>
          </a:stretch>
        </p:blipFill>
        <p:spPr bwMode="auto">
          <a:xfrm>
            <a:off x="179512" y="548680"/>
            <a:ext cx="387735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Оля\Desktop\Зоны\Двигательная зон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44824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Интеллектуальная зона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9"/>
            <a:ext cx="8964488" cy="252027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Цель: создание условий для развития интереса к учебной деятельности; удовлетворение познавательной потребности каждого ребенка; организация интеллектуального взаимодействия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21506" name="Picture 2" descr="C:\Users\Оля\Desktop\Зоны\Интеллектуальная зон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34934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</TotalTime>
  <Words>156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Учебная зона</vt:lpstr>
      <vt:lpstr>Слайд 4</vt:lpstr>
      <vt:lpstr>Игровая зона</vt:lpstr>
      <vt:lpstr>Слайд 6</vt:lpstr>
      <vt:lpstr>Двигательная зона</vt:lpstr>
      <vt:lpstr>Слайд 8</vt:lpstr>
      <vt:lpstr>Интеллектуальная зона </vt:lpstr>
      <vt:lpstr>Слайд 10</vt:lpstr>
      <vt:lpstr>Творческая зона</vt:lpstr>
      <vt:lpstr>Слайд 12</vt:lpstr>
      <vt:lpstr>Бытовая зона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Admin</cp:lastModifiedBy>
  <cp:revision>11</cp:revision>
  <dcterms:created xsi:type="dcterms:W3CDTF">2017-04-18T13:14:56Z</dcterms:created>
  <dcterms:modified xsi:type="dcterms:W3CDTF">2019-05-16T07:25:01Z</dcterms:modified>
</cp:coreProperties>
</file>