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0" r:id="rId3"/>
    <p:sldId id="261" r:id="rId4"/>
    <p:sldId id="276" r:id="rId5"/>
    <p:sldId id="262" r:id="rId6"/>
    <p:sldId id="263" r:id="rId7"/>
    <p:sldId id="277" r:id="rId8"/>
    <p:sldId id="274" r:id="rId9"/>
    <p:sldId id="265" r:id="rId10"/>
    <p:sldId id="278" r:id="rId11"/>
    <p:sldId id="266" r:id="rId12"/>
    <p:sldId id="267" r:id="rId13"/>
    <p:sldId id="279" r:id="rId14"/>
    <p:sldId id="275" r:id="rId15"/>
    <p:sldId id="268" r:id="rId16"/>
    <p:sldId id="280" r:id="rId17"/>
    <p:sldId id="269" r:id="rId18"/>
    <p:sldId id="271" r:id="rId19"/>
    <p:sldId id="273" r:id="rId2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50B7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7849" autoAdjust="0"/>
  </p:normalViewPr>
  <p:slideViewPr>
    <p:cSldViewPr>
      <p:cViewPr>
        <p:scale>
          <a:sx n="75" d="100"/>
          <a:sy n="75" d="100"/>
        </p:scale>
        <p:origin x="-123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00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385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522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3840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443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0613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7434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1151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011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692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46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27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11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31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716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011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02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656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045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36004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3600" u="sng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600" u="sng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200" u="sng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5400" b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«Предметно-развивающая среда кабинета начальных классов»</a:t>
            </a:r>
            <a:endParaRPr lang="ru-RU" sz="5400" b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881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иля\Desktop\Рисунок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8136904" cy="2160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4107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25079-c1229ceba7a319bf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38917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568952" cy="5400600"/>
          </a:xfrm>
        </p:spPr>
        <p:txBody>
          <a:bodyPr>
            <a:normAutofit/>
          </a:bodyPr>
          <a:lstStyle/>
          <a:p>
            <a:pPr marL="0" indent="457200" algn="ctr">
              <a:buNone/>
            </a:pPr>
            <a:r>
              <a:rPr lang="ru-RU" sz="24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Зеленая зона должна содержать: </a:t>
            </a:r>
          </a:p>
          <a:p>
            <a:pPr marL="0" indent="457200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многообразие декоративных цветов. </a:t>
            </a:r>
          </a:p>
          <a:p>
            <a:pPr marL="0" indent="457200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Зеленая зона должна быть оснащена информационной картой о цветах (название, семейство и т.д.).</a:t>
            </a:r>
          </a:p>
          <a:p>
            <a:pPr marL="0" indent="457200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же зеленая зона может содержать аквариум, но при этом условии и должна быть информационная карта о рыбах(название, семейство и т.д.)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8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Лиля\Desktop\Рисунок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73550" y="867009"/>
            <a:ext cx="3228945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5448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8-038-Ekologija-dlja-doshkolnikov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0115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Санитарно-гигиеническая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indent="457200" algn="ctr">
              <a:buNone/>
            </a:pPr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Санитарно-гигиеническая зона должна содержать: 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раковину для мытья рук, 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санитарно-гигиенические средства(жидкое мыло), 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туалетная бумага, 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полотенце, 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предметы для влажной уборки кабинета(ведра, половые тряпки, веники, мусорные ведра и т.д.), 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для питья детей.</a:t>
            </a:r>
            <a:endParaRPr lang="ru-RU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279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иля\Desktop\Рисунок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6973681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3171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vorum.hou.ru/assets/images/b_img/0061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86412" cy="6858000"/>
          </a:xfrm>
          <a:prstGeom prst="rect">
            <a:avLst/>
          </a:prstGeom>
          <a:noFill/>
        </p:spPr>
      </p:pic>
      <p:pic>
        <p:nvPicPr>
          <p:cNvPr id="4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0"/>
            <a:ext cx="5572132" cy="6858000"/>
          </a:xfrm>
        </p:spPr>
      </p:pic>
    </p:spTree>
    <p:extLst>
      <p:ext uri="{BB962C8B-B14F-4D97-AF65-F5344CB8AC3E}">
        <p14:creationId xmlns="" xmlns:p14="http://schemas.microsoft.com/office/powerpoint/2010/main" val="40717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5679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кабинету начальных классов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352928" cy="504056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Кабинет должен отвечать всем санитарно-гигиеническим условиям, эстетическим и техническим требованиям. 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кабинете должно быть хорошее освещение и положительное состояние мебели. 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Размеры проходов, расстояние между предметами, между рядами двухместных столов не менее 60 см, от столов до стены от 50 см до 70 см, от первой парты до доски не менее 2</a:t>
            </a:r>
            <a:r>
              <a:rPr lang="en-US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4 -2</a:t>
            </a:r>
            <a:r>
              <a:rPr lang="en-US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м, наибольшая удаленность ученика от доски 860 см, высота доски от пола 80-90 см. </a:t>
            </a:r>
            <a:endParaRPr lang="ru-RU" sz="28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45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1092419" y="-1193581"/>
            <a:ext cx="6881024" cy="922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88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ln w="9525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Информационно-развивающая среда</a:t>
            </a:r>
            <a:endParaRPr lang="ru-RU" sz="5400" b="1" i="1" dirty="0">
              <a:ln w="9525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132856"/>
            <a:ext cx="7200800" cy="41764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состоит из следующих </a:t>
            </a:r>
            <a:r>
              <a:rPr lang="ru-RU" sz="24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Учебная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Информационная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Зеленая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Санитарно-гигиеническая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6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556792"/>
            <a:ext cx="8229600" cy="4896544"/>
          </a:xfrm>
        </p:spPr>
        <p:txBody>
          <a:bodyPr>
            <a:normAutofit fontScale="92500" lnSpcReduction="20000"/>
          </a:bodyPr>
          <a:lstStyle/>
          <a:p>
            <a:pPr marL="0" indent="457200" algn="ctr">
              <a:buNone/>
            </a:pPr>
            <a: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учебной зоне должны быть расположены: </a:t>
            </a:r>
          </a:p>
          <a:p>
            <a:pPr marL="0" indent="457200"/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парты, учительский стол, учебная доска, интерактивная доска, компьютер, мобильный ТВ, видео-магнитофон, книжные шкафы. </a:t>
            </a:r>
          </a:p>
          <a:p>
            <a:pPr marL="0" indent="457200"/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Пространство должно сочетать строгость и комфорт, где предметы должны быть друг от друга на определенном требованиями расстоянии.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82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иля\Desktop\Рисунок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496944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0639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804" y="0"/>
            <a:ext cx="4528196" cy="3272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286124"/>
            <a:ext cx="5572132" cy="3571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 descr="DSC008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643438" cy="3429000"/>
          </a:xfrm>
          <a:prstGeom prst="rect">
            <a:avLst/>
          </a:prstGeom>
        </p:spPr>
      </p:pic>
      <p:pic>
        <p:nvPicPr>
          <p:cNvPr id="7" name="Рисунок 6" descr="IMG_174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429000"/>
            <a:ext cx="3929058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623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96752"/>
            <a:ext cx="8229600" cy="5318051"/>
          </a:xfrm>
        </p:spPr>
        <p:txBody>
          <a:bodyPr>
            <a:normAutofit/>
          </a:bodyPr>
          <a:lstStyle/>
          <a:p>
            <a:pPr marL="0" indent="457200" algn="ctr">
              <a:buNone/>
            </a:pPr>
            <a:r>
              <a:rPr lang="ru-RU" sz="24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игровой зоне должны быть расположены: </a:t>
            </a:r>
          </a:p>
          <a:p>
            <a:pPr marL="0" indent="457200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мягкая мебель, журнальный столик, детские игрушки и игры. </a:t>
            </a:r>
          </a:p>
          <a:p>
            <a:pPr marL="0" indent="457200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Данная зона специально предназначена для отдыха детей и ощущения ими домашнего комфорта. </a:t>
            </a:r>
          </a:p>
          <a:p>
            <a:pPr marL="0" indent="457200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игровой зоны должно соответствовать общему оформлению кабинета.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638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иля\Desktop\Рисунок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8568952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4472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1a7bf22acc3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0" y="1"/>
            <a:ext cx="4572000" cy="3714752"/>
          </a:xfrm>
        </p:spPr>
      </p:pic>
      <p:pic>
        <p:nvPicPr>
          <p:cNvPr id="5" name="Рисунок 4" descr="561860fc7071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0"/>
            <a:ext cx="4714876" cy="3536157"/>
          </a:xfrm>
          <a:prstGeom prst="rect">
            <a:avLst/>
          </a:prstGeom>
        </p:spPr>
      </p:pic>
      <p:pic>
        <p:nvPicPr>
          <p:cNvPr id="6" name="Рисунок 5" descr="2352075-a978a30cf186bdf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29239" y="3143247"/>
            <a:ext cx="5987123" cy="3714753"/>
          </a:xfrm>
          <a:prstGeom prst="rect">
            <a:avLst/>
          </a:prstGeom>
        </p:spPr>
      </p:pic>
      <p:pic>
        <p:nvPicPr>
          <p:cNvPr id="7" name="Рисунок 6" descr="316991_html_a2e387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60720" y="3571876"/>
            <a:ext cx="3383280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052736"/>
            <a:ext cx="8075240" cy="5400600"/>
          </a:xfrm>
        </p:spPr>
        <p:txBody>
          <a:bodyPr>
            <a:normAutofit/>
          </a:bodyPr>
          <a:lstStyle/>
          <a:p>
            <a:pPr marL="0" indent="457200" algn="ctr">
              <a:buNone/>
            </a:pPr>
            <a:r>
              <a:rPr lang="ru-RU" sz="24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Информационная зона должна содержать следующую информацию: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родителей,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здоровом образе жизни,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правилах дорожного движения,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основе безопасности жизнедеятельности,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данном классе (список класса, актив класса, дни рождения детей и т.д.), 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символика страны, области, района и т.д. 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11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tf00001031</Template>
  <TotalTime>297</TotalTime>
  <Words>333</Words>
  <Application>Microsoft Office PowerPoint</Application>
  <PresentationFormat>Экран (4:3)</PresentationFormat>
  <Paragraphs>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Капля</vt:lpstr>
      <vt:lpstr>    «Предметно-развивающая среда кабинета начальных классов»</vt:lpstr>
      <vt:lpstr>Информационно-развивающая среда</vt:lpstr>
      <vt:lpstr>Учебная зона</vt:lpstr>
      <vt:lpstr>Слайд 4</vt:lpstr>
      <vt:lpstr>Слайд 5</vt:lpstr>
      <vt:lpstr>Игровая зона</vt:lpstr>
      <vt:lpstr>Слайд 7</vt:lpstr>
      <vt:lpstr>Слайд 8</vt:lpstr>
      <vt:lpstr>Информационная зона</vt:lpstr>
      <vt:lpstr>Слайд 10</vt:lpstr>
      <vt:lpstr>Слайд 11</vt:lpstr>
      <vt:lpstr>Зеленая зона</vt:lpstr>
      <vt:lpstr>Слайд 13</vt:lpstr>
      <vt:lpstr>Слайд 14</vt:lpstr>
      <vt:lpstr>Санитарно-гигиеническая зона</vt:lpstr>
      <vt:lpstr>Слайд 16</vt:lpstr>
      <vt:lpstr>Слайд 17</vt:lpstr>
      <vt:lpstr>Требования к кабинету начальных классов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«Предметно-развивающая среда кабинета начальных классов.</dc:title>
  <dc:creator>Юлиана</dc:creator>
  <cp:lastModifiedBy>User</cp:lastModifiedBy>
  <cp:revision>37</cp:revision>
  <dcterms:created xsi:type="dcterms:W3CDTF">2015-10-25T09:06:40Z</dcterms:created>
  <dcterms:modified xsi:type="dcterms:W3CDTF">2017-05-11T09:35:05Z</dcterms:modified>
</cp:coreProperties>
</file>