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8" r:id="rId3"/>
    <p:sldId id="266" r:id="rId4"/>
    <p:sldId id="257" r:id="rId5"/>
    <p:sldId id="259" r:id="rId6"/>
    <p:sldId id="260" r:id="rId7"/>
    <p:sldId id="262" r:id="rId8"/>
    <p:sldId id="264" r:id="rId9"/>
    <p:sldId id="265" r:id="rId10"/>
    <p:sldId id="267" r:id="rId11"/>
    <p:sldId id="268" r:id="rId12"/>
    <p:sldId id="27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1944" y="-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579BAA-7691-4E89-8532-11B44AB35E0F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1555A0-65C4-4691-BAA8-7DB486E2F2D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1555A0-65C4-4691-BAA8-7DB486E2F2D5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godself.com/wp-content/uploads/2015/04/bluewave-bkg-1980ligh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57166"/>
            <a:ext cx="9200608" cy="650083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785926"/>
            <a:ext cx="7772400" cy="1470025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Предметно - развивающая среда в начальной школе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00298" y="5429264"/>
            <a:ext cx="6400800" cy="1000132"/>
          </a:xfrm>
        </p:spPr>
        <p:txBody>
          <a:bodyPr>
            <a:normAutofit/>
          </a:bodyPr>
          <a:lstStyle/>
          <a:p>
            <a:pPr algn="r"/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Выполнила: </a:t>
            </a:r>
            <a:r>
              <a:rPr lang="ru-RU" sz="3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Дуйсенбаева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З.А.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www.godself.com/wp-content/uploads/2015/04/bluewave-bkg-1980ligh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57166"/>
            <a:ext cx="9200608" cy="650083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Picture 2" descr="http://xn----7sbabbzg7ackrqrs2i0e.xn--p1ai/wp-content/uploads/2017/02/kabinet_nachalnykh_klassov-igrovaja_zon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357166"/>
            <a:ext cx="4267200" cy="32004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http://eco-licey-arh.edusite.ru/sveden/photo/a640c805-b72c-4a43-8917-3a1f1bfce84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7686" y="3643314"/>
            <a:ext cx="4357718" cy="2903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www.godself.com/wp-content/uploads/2015/04/bluewave-bkg-1980ligh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57166"/>
            <a:ext cx="9200608" cy="650083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Бытовая зона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Бытовая зона формирует навык личной гигиены; развивает навыки самообслуживания.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http://lic43sar.schoolrm.ru/upload/resize_cache/iblock/a71/a715d942564a03b78d8196d9280c1ca4/1024_1024_0/img_979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60" y="3214686"/>
            <a:ext cx="4429156" cy="33218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www.godself.com/wp-content/uploads/2015/04/bluewave-bkg-1980ligh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57166"/>
            <a:ext cx="9200608" cy="650083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Вывод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14422"/>
            <a:ext cx="8401080" cy="4911741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Правильно организованная предметно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развивающая среда позволяет каждому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ребенку найти занятие по душе, поверить в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свои силы и способности, научиться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взаимодействовать со взрослыми и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сверстниками, понимать и оценивать их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чувства и поступки, а именно это лежит в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основе развивающего обучения.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698" name="Picture 2" descr="https://sch1293k3.files.wordpress.com/2018/07/wise-ow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32127" y="4714860"/>
            <a:ext cx="1511873" cy="21431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www.godself.com/wp-content/uploads/2015/04/bluewave-bkg-1980ligh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57166"/>
            <a:ext cx="9200608" cy="6500834"/>
          </a:xfrm>
          <a:prstGeom prst="rect">
            <a:avLst/>
          </a:prstGeom>
          <a:noFill/>
        </p:spPr>
      </p:pic>
      <p:sp>
        <p:nvSpPr>
          <p:cNvPr id="6" name="Заголовок 1"/>
          <p:cNvSpPr>
            <a:spLocks noGrp="1"/>
          </p:cNvSpPr>
          <p:nvPr>
            <p:ph idx="1"/>
          </p:nvPr>
        </p:nvSpPr>
        <p:spPr>
          <a:xfrm>
            <a:off x="2214546" y="357166"/>
            <a:ext cx="6929454" cy="4714908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Предметно развивающая среда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это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комплекс эстетических,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психолого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педагогических условий, необходимых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осуществления педагогического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процесса, рационально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организованный в пространстве и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времени, насыщенный разнообразными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предметами и игровыми материалами.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40" name="Picture 4" descr="http://www.clipartcave.com/clip-arts/36/clipart-female-instructor-3-3608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4391101"/>
            <a:ext cx="3143240" cy="24668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www.godself.com/wp-content/uploads/2015/04/bluewave-bkg-1980ligh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57166"/>
            <a:ext cx="9200608" cy="650083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500174"/>
            <a:ext cx="8229600" cy="92868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ОПРЕДЕЛЕНИЕ НЕОБХОДИМЫХ ЗОН В КАБИНЕТЕ НАЧАЛЬНЫХ КЛАССОВ: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928934"/>
            <a:ext cx="8229600" cy="3625857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учебная зона;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игровая зона;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интеллектуальная зона;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зеленая зона;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бытовая зона.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www.godself.com/wp-content/uploads/2015/04/bluewave-bkg-1980ligh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57166"/>
            <a:ext cx="9200608" cy="650083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Учебная зона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Мотивация учебной деятельности и развития познавательного интереса с помощью нестандартных приемов и способов обучения.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 descr="http://sc11sar.schoolrm.ru/upload/resize_cache/iblock/b61/b6101817849dab0ca1a4f8ac25d32de3/1024_1024_0/img_957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3429000"/>
            <a:ext cx="4752041" cy="31649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www.godself.com/wp-content/uploads/2015/04/bluewave-bkg-1980ligh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57166"/>
            <a:ext cx="9200608" cy="650083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http://i.xn---19-5cdab5ayubfgi6avore3j.xn--p1ai/u/bf/83553e1bdd11e3ba0f98e66e6b2996/-/DSCF799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785794"/>
            <a:ext cx="7000924" cy="52506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www.godself.com/wp-content/uploads/2015/04/bluewave-bkg-1980ligh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57166"/>
            <a:ext cx="9200608" cy="650083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Игровая зона 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Игровая зона удовлетворяет потребности детей в привлекательном виде деятельности; способствует рациональному использованию свободного времени.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60" name="Picture 4" descr="http://dtschool.ucoz.ru/_ph/9/78944186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5984" y="3214686"/>
            <a:ext cx="4500562" cy="33726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www.godself.com/wp-content/uploads/2015/04/bluewave-bkg-1980ligh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57166"/>
            <a:ext cx="9200608" cy="650083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data3.proshkolu.ru/content/media/pic/std/2000000/1729000/1728186-834dd1e3638fd5c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857232"/>
            <a:ext cx="6858046" cy="51435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www.godself.com/wp-content/uploads/2015/04/bluewave-bkg-1980ligh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57166"/>
            <a:ext cx="9200608" cy="650083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Интеллектуальная зона 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Интеллектуальная зона создает  условия для интеллектуального  развития учащихся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 descr="http://www.school60rd.com/upload/pictures/audience/13%D0%B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42" y="2428868"/>
            <a:ext cx="6106447" cy="40735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www.godself.com/wp-content/uploads/2015/04/bluewave-bkg-1980ligh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57166"/>
            <a:ext cx="9200608" cy="650083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Зеленая зона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8329642" cy="457203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Зеленая зона способствует развитию многих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качеств: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способствует получению новых знаний;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раннего детства прививается любовь к природе;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способствует развитию таких качеств, как трудолюбие, дисциплинированность.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204</Words>
  <PresentationFormat>Экран (4:3)</PresentationFormat>
  <Paragraphs>40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Предметно - развивающая среда в начальной школе</vt:lpstr>
      <vt:lpstr>Слайд 2</vt:lpstr>
      <vt:lpstr>ОПРЕДЕЛЕНИЕ НЕОБХОДИМЫХ ЗОН В КАБИНЕТЕ НАЧАЛЬНЫХ КЛАССОВ:  </vt:lpstr>
      <vt:lpstr>Учебная зона</vt:lpstr>
      <vt:lpstr>Слайд 5</vt:lpstr>
      <vt:lpstr>Игровая зона </vt:lpstr>
      <vt:lpstr>Слайд 7</vt:lpstr>
      <vt:lpstr>Интеллектуальная зона </vt:lpstr>
      <vt:lpstr>Зеленая зона</vt:lpstr>
      <vt:lpstr>Слайд 10</vt:lpstr>
      <vt:lpstr>Бытовая зона</vt:lpstr>
      <vt:lpstr>Вывод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Предметно - развивающая среда в начальной школе</dc:title>
  <dc:creator>USER</dc:creator>
  <cp:lastModifiedBy>USER</cp:lastModifiedBy>
  <cp:revision>18</cp:revision>
  <dcterms:created xsi:type="dcterms:W3CDTF">2019-05-15T20:53:11Z</dcterms:created>
  <dcterms:modified xsi:type="dcterms:W3CDTF">2019-05-16T18:00:14Z</dcterms:modified>
</cp:coreProperties>
</file>