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4" r:id="rId2"/>
    <p:sldId id="257" r:id="rId3"/>
    <p:sldId id="258" r:id="rId4"/>
    <p:sldId id="259" r:id="rId5"/>
    <p:sldId id="260" r:id="rId6"/>
    <p:sldId id="262" r:id="rId7"/>
    <p:sldId id="263" r:id="rId8"/>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1416" y="-108"/>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4" name="TextBox 7"/>
          <p:cNvSpPr txBox="1"/>
          <p:nvPr/>
        </p:nvSpPr>
        <p:spPr>
          <a:xfrm>
            <a:off x="1828800" y="3159125"/>
            <a:ext cx="457200" cy="1035050"/>
          </a:xfrm>
          <a:prstGeom prst="rect">
            <a:avLst/>
          </a:prstGeom>
          <a:noFill/>
        </p:spPr>
        <p:txBody>
          <a:bodyPr lIns="0" tIns="9144" rIns="0" bIns="9144" anchor="ctr">
            <a:spAutoFit/>
          </a:bodyPr>
          <a:lstStyle/>
          <a:p>
            <a:pPr fontAlgn="auto">
              <a:spcBef>
                <a:spcPts val="0"/>
              </a:spcBef>
              <a:spcAft>
                <a:spcPts val="0"/>
              </a:spcAft>
              <a:defRPr/>
            </a:pPr>
            <a:r>
              <a:rPr lang="en-US" sz="6600" dirty="0">
                <a:effectLst>
                  <a:outerShdw blurRad="38100" dist="38100" dir="2700000" algn="tl">
                    <a:srgbClr val="000000">
                      <a:alpha val="43137"/>
                    </a:srgbClr>
                  </a:outerShdw>
                </a:effectLst>
                <a:latin typeface="+mn-lt"/>
                <a:cs typeface="+mn-cs"/>
              </a:rPr>
              <a:t>{</a:t>
            </a:r>
          </a:p>
        </p:txBody>
      </p:sp>
      <p:sp>
        <p:nvSpPr>
          <p:cNvPr id="2" name="Title 1"/>
          <p:cNvSpPr>
            <a:spLocks noGrp="1"/>
          </p:cNvSpPr>
          <p:nvPr>
            <p:ph type="ctrTitle"/>
          </p:nvPr>
        </p:nvSpPr>
        <p:spPr>
          <a:xfrm>
            <a:off x="777240" y="1219200"/>
            <a:ext cx="7543800" cy="2152650"/>
          </a:xfrm>
        </p:spPr>
        <p:txBody>
          <a:bodyPr/>
          <a:lstStyle>
            <a:lvl1pPr>
              <a:defRPr sz="6000">
                <a:solidFill>
                  <a:schemeClr val="tx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2133600" y="3375491"/>
            <a:ext cx="6172200" cy="685800"/>
          </a:xfrm>
        </p:spPr>
        <p:txBody>
          <a:bodyP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5" name="Date Placeholder 14"/>
          <p:cNvSpPr>
            <a:spLocks noGrp="1"/>
          </p:cNvSpPr>
          <p:nvPr>
            <p:ph type="dt" sz="half" idx="10"/>
          </p:nvPr>
        </p:nvSpPr>
        <p:spPr/>
        <p:txBody>
          <a:bodyPr/>
          <a:lstStyle>
            <a:lvl1pPr>
              <a:defRPr/>
            </a:lvl1pPr>
          </a:lstStyle>
          <a:p>
            <a:pPr>
              <a:defRPr/>
            </a:pPr>
            <a:fld id="{B47A6755-7872-44D7-BA8D-6B54D7F6BBF7}" type="datetimeFigureOut">
              <a:rPr lang="ru-RU"/>
              <a:pPr>
                <a:defRPr/>
              </a:pPr>
              <a:t>08.05.2019</a:t>
            </a:fld>
            <a:endParaRPr lang="ru-RU"/>
          </a:p>
        </p:txBody>
      </p:sp>
      <p:sp>
        <p:nvSpPr>
          <p:cNvPr id="6" name="Slide Number Placeholder 15"/>
          <p:cNvSpPr>
            <a:spLocks noGrp="1"/>
          </p:cNvSpPr>
          <p:nvPr>
            <p:ph type="sldNum" sz="quarter" idx="11"/>
          </p:nvPr>
        </p:nvSpPr>
        <p:spPr/>
        <p:txBody>
          <a:bodyPr/>
          <a:lstStyle>
            <a:lvl1pPr>
              <a:defRPr/>
            </a:lvl1pPr>
          </a:lstStyle>
          <a:p>
            <a:pPr>
              <a:defRPr/>
            </a:pPr>
            <a:fld id="{2E019964-521F-410B-9723-FD3AEC4512C1}" type="slidenum">
              <a:rPr lang="ru-RU"/>
              <a:pPr>
                <a:defRPr/>
              </a:pPr>
              <a:t>‹#›</a:t>
            </a:fld>
            <a:endParaRPr lang="ru-RU"/>
          </a:p>
        </p:txBody>
      </p:sp>
      <p:sp>
        <p:nvSpPr>
          <p:cNvPr id="7" name="Footer Placeholder 16"/>
          <p:cNvSpPr>
            <a:spLocks noGrp="1"/>
          </p:cNvSpPr>
          <p:nvPr>
            <p:ph type="ftr" sz="quarter" idx="12"/>
          </p:nvPr>
        </p:nvSpPr>
        <p:spPr/>
        <p:txBody>
          <a:bodyPr/>
          <a:lstStyle>
            <a:lvl1pPr>
              <a:defRPr/>
            </a:lvl1pPr>
          </a:lstStyle>
          <a:p>
            <a:pPr>
              <a:defRPr/>
            </a:pPr>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133600" y="685801"/>
            <a:ext cx="5791200" cy="3505199"/>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lvl1pPr>
              <a:defRPr/>
            </a:lvl1pPr>
          </a:lstStyle>
          <a:p>
            <a:pPr>
              <a:defRPr/>
            </a:pPr>
            <a:fld id="{A69F2101-2BCB-4D35-8367-4994DE47FFB2}" type="datetimeFigureOut">
              <a:rPr lang="ru-RU"/>
              <a:pPr>
                <a:defRPr/>
              </a:pPr>
              <a:t>08.05.2019</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C23B60D6-D38B-4159-B7D1-889511F3AD09}"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09600" y="609601"/>
            <a:ext cx="2133600" cy="5181600"/>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895600" y="685801"/>
            <a:ext cx="5029200" cy="4572000"/>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lvl1pPr>
              <a:defRPr/>
            </a:lvl1pPr>
          </a:lstStyle>
          <a:p>
            <a:pPr>
              <a:defRPr/>
            </a:pPr>
            <a:fld id="{296D56A0-468B-4C69-A8B6-31BEAB23B9A2}" type="datetimeFigureOut">
              <a:rPr lang="ru-RU"/>
              <a:pPr>
                <a:defRPr/>
              </a:pPr>
              <a:t>08.05.2019</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A01A0E80-9F44-436F-8877-C907C5108ACD}"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3" name="Title 12"/>
          <p:cNvSpPr>
            <a:spLocks noGrp="1"/>
          </p:cNvSpPr>
          <p:nvPr>
            <p:ph type="title"/>
          </p:nvPr>
        </p:nvSpPr>
        <p:spPr/>
        <p:txBody>
          <a:bodyPr/>
          <a:lstStyle/>
          <a:p>
            <a:r>
              <a:rPr lang="ru-RU" smtClean="0"/>
              <a:t>Образец заголовка</a:t>
            </a:r>
            <a:endParaRPr lang="en-US"/>
          </a:p>
        </p:txBody>
      </p:sp>
      <p:sp>
        <p:nvSpPr>
          <p:cNvPr id="4" name="Date Placeholder 3"/>
          <p:cNvSpPr>
            <a:spLocks noGrp="1"/>
          </p:cNvSpPr>
          <p:nvPr>
            <p:ph type="dt" sz="half" idx="10"/>
          </p:nvPr>
        </p:nvSpPr>
        <p:spPr/>
        <p:txBody>
          <a:bodyPr/>
          <a:lstStyle>
            <a:lvl1pPr>
              <a:defRPr/>
            </a:lvl1pPr>
          </a:lstStyle>
          <a:p>
            <a:pPr>
              <a:defRPr/>
            </a:pPr>
            <a:fld id="{2583BD76-8D88-4F4F-A9D4-959E3314AA85}" type="datetimeFigureOut">
              <a:rPr lang="ru-RU"/>
              <a:pPr>
                <a:defRPr/>
              </a:pPr>
              <a:t>08.05.2019</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76734193-0E22-4448-81D4-ADFE50E5045C}"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5" name="TextBox 7"/>
          <p:cNvSpPr txBox="1"/>
          <p:nvPr/>
        </p:nvSpPr>
        <p:spPr>
          <a:xfrm>
            <a:off x="4267200" y="4075113"/>
            <a:ext cx="457200" cy="1014412"/>
          </a:xfrm>
          <a:prstGeom prst="rect">
            <a:avLst/>
          </a:prstGeom>
          <a:noFill/>
        </p:spPr>
        <p:txBody>
          <a:bodyPr lIns="0" tIns="0" rIns="0" bIns="0">
            <a:spAutoFit/>
          </a:bodyPr>
          <a:lstStyle/>
          <a:p>
            <a:pPr fontAlgn="auto">
              <a:spcBef>
                <a:spcPts val="0"/>
              </a:spcBef>
              <a:spcAft>
                <a:spcPts val="0"/>
              </a:spcAft>
              <a:defRPr/>
            </a:pPr>
            <a:r>
              <a:rPr lang="en-US" sz="6600" dirty="0">
                <a:effectLst>
                  <a:outerShdw blurRad="38100" dist="38100" dir="2700000" algn="tl">
                    <a:srgbClr val="000000">
                      <a:alpha val="43137"/>
                    </a:srgbClr>
                  </a:outerShdw>
                </a:effectLst>
                <a:latin typeface="+mn-lt"/>
                <a:cs typeface="+mn-cs"/>
              </a:rPr>
              <a:t>{</a:t>
            </a:r>
          </a:p>
        </p:txBody>
      </p:sp>
      <p:sp>
        <p:nvSpPr>
          <p:cNvPr id="3" name="Text Placeholder 2"/>
          <p:cNvSpPr>
            <a:spLocks noGrp="1"/>
          </p:cNvSpPr>
          <p:nvPr>
            <p:ph type="body" idx="1"/>
          </p:nvPr>
        </p:nvSpPr>
        <p:spPr>
          <a:xfrm>
            <a:off x="4572000" y="4267368"/>
            <a:ext cx="3733800" cy="731520"/>
          </a:xfrm>
        </p:spPr>
        <p:txBody>
          <a:bodyPr/>
          <a:lstStyle>
            <a:lvl1pPr marL="0" indent="0">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Title 3"/>
          <p:cNvSpPr>
            <a:spLocks noGrp="1"/>
          </p:cNvSpPr>
          <p:nvPr>
            <p:ph type="title"/>
          </p:nvPr>
        </p:nvSpPr>
        <p:spPr>
          <a:xfrm>
            <a:off x="2286000" y="1905000"/>
            <a:ext cx="6035040" cy="2350008"/>
          </a:xfrm>
        </p:spPr>
        <p:txBody>
          <a:bodyPr/>
          <a:lstStyle>
            <a:lvl1pPr marL="0" algn="l" defTabSz="914400" rtl="0" eaLnBrk="1" latinLnBrk="0" hangingPunct="1">
              <a:spcBef>
                <a:spcPct val="0"/>
              </a:spcBef>
              <a:buNone/>
              <a:defRPr lang="en-US" sz="5400" b="0" kern="1200" cap="none" dirty="0" smtClean="0">
                <a:solidFill>
                  <a:schemeClr val="tx1"/>
                </a:solidFill>
                <a:effectLst>
                  <a:outerShdw blurRad="38100" dist="38100" dir="2700000" algn="tl">
                    <a:srgbClr val="000000">
                      <a:alpha val="43137"/>
                    </a:srgbClr>
                  </a:outerShdw>
                </a:effectLst>
                <a:latin typeface="+mj-lt"/>
                <a:ea typeface="+mj-ea"/>
                <a:cs typeface="+mj-cs"/>
              </a:defRPr>
            </a:lvl1pPr>
          </a:lstStyle>
          <a:p>
            <a:r>
              <a:rPr lang="ru-RU" smtClean="0"/>
              <a:t>Образец заголовка</a:t>
            </a:r>
            <a:endParaRPr lang="en-US" dirty="0"/>
          </a:p>
        </p:txBody>
      </p:sp>
      <p:sp>
        <p:nvSpPr>
          <p:cNvPr id="6" name="Date Placeholder 11"/>
          <p:cNvSpPr>
            <a:spLocks noGrp="1"/>
          </p:cNvSpPr>
          <p:nvPr>
            <p:ph type="dt" sz="half" idx="10"/>
          </p:nvPr>
        </p:nvSpPr>
        <p:spPr/>
        <p:txBody>
          <a:bodyPr/>
          <a:lstStyle>
            <a:lvl1pPr>
              <a:defRPr/>
            </a:lvl1pPr>
          </a:lstStyle>
          <a:p>
            <a:pPr>
              <a:defRPr/>
            </a:pPr>
            <a:fld id="{29AE7073-5E98-4523-ABB5-9560063B3EC9}" type="datetimeFigureOut">
              <a:rPr lang="ru-RU"/>
              <a:pPr>
                <a:defRPr/>
              </a:pPr>
              <a:t>08.05.2019</a:t>
            </a:fld>
            <a:endParaRPr lang="ru-RU"/>
          </a:p>
        </p:txBody>
      </p:sp>
      <p:sp>
        <p:nvSpPr>
          <p:cNvPr id="7" name="Slide Number Placeholder 12"/>
          <p:cNvSpPr>
            <a:spLocks noGrp="1"/>
          </p:cNvSpPr>
          <p:nvPr>
            <p:ph type="sldNum" sz="quarter" idx="11"/>
          </p:nvPr>
        </p:nvSpPr>
        <p:spPr/>
        <p:txBody>
          <a:bodyPr/>
          <a:lstStyle>
            <a:lvl1pPr>
              <a:defRPr/>
            </a:lvl1pPr>
          </a:lstStyle>
          <a:p>
            <a:pPr>
              <a:defRPr/>
            </a:pPr>
            <a:fld id="{52BFF200-AB10-47DD-8EAF-F1AE809CCE03}" type="slidenum">
              <a:rPr lang="ru-RU"/>
              <a:pPr>
                <a:defRPr/>
              </a:pPr>
              <a:t>‹#›</a:t>
            </a:fld>
            <a:endParaRPr lang="ru-RU"/>
          </a:p>
        </p:txBody>
      </p:sp>
      <p:sp>
        <p:nvSpPr>
          <p:cNvPr id="8" name="Footer Placeholder 13"/>
          <p:cNvSpPr>
            <a:spLocks noGrp="1"/>
          </p:cNvSpPr>
          <p:nvPr>
            <p:ph type="ftr" sz="quarter" idx="12"/>
          </p:nvPr>
        </p:nvSpPr>
        <p:spPr/>
        <p:txBody>
          <a:bodyPr/>
          <a:lstStyle>
            <a:lvl1pPr>
              <a:defRPr/>
            </a:lvl1pPr>
          </a:lstStyle>
          <a:p>
            <a:pPr>
              <a:defRPr/>
            </a:pPr>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r>
              <a:rPr lang="ru-RU" smtClean="0"/>
              <a:t>Образец заголовка</a:t>
            </a:r>
            <a:endParaRPr lang="en-US" dirty="0"/>
          </a:p>
        </p:txBody>
      </p:sp>
      <p:sp>
        <p:nvSpPr>
          <p:cNvPr id="5" name="Content Placeholder 4"/>
          <p:cNvSpPr>
            <a:spLocks noGrp="1"/>
          </p:cNvSpPr>
          <p:nvPr>
            <p:ph sz="quarter" idx="13"/>
          </p:nvPr>
        </p:nvSpPr>
        <p:spPr>
          <a:xfrm>
            <a:off x="1344168" y="658368"/>
            <a:ext cx="3273552" cy="3429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Content Placeholder 6"/>
          <p:cNvSpPr>
            <a:spLocks noGrp="1"/>
          </p:cNvSpPr>
          <p:nvPr>
            <p:ph sz="quarter" idx="14"/>
          </p:nvPr>
        </p:nvSpPr>
        <p:spPr>
          <a:xfrm>
            <a:off x="5029200" y="658368"/>
            <a:ext cx="3273552" cy="343217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Date Placeholder 3"/>
          <p:cNvSpPr>
            <a:spLocks noGrp="1"/>
          </p:cNvSpPr>
          <p:nvPr>
            <p:ph type="dt" sz="half" idx="15"/>
          </p:nvPr>
        </p:nvSpPr>
        <p:spPr/>
        <p:txBody>
          <a:bodyPr/>
          <a:lstStyle>
            <a:lvl1pPr>
              <a:defRPr/>
            </a:lvl1pPr>
          </a:lstStyle>
          <a:p>
            <a:pPr>
              <a:defRPr/>
            </a:pPr>
            <a:fld id="{CEFB40DE-692D-4DD2-9832-3C4C3028629D}" type="datetimeFigureOut">
              <a:rPr lang="ru-RU"/>
              <a:pPr>
                <a:defRPr/>
              </a:pPr>
              <a:t>08.05.2019</a:t>
            </a:fld>
            <a:endParaRPr lang="ru-RU"/>
          </a:p>
        </p:txBody>
      </p:sp>
      <p:sp>
        <p:nvSpPr>
          <p:cNvPr id="8" name="Footer Placeholder 4"/>
          <p:cNvSpPr>
            <a:spLocks noGrp="1"/>
          </p:cNvSpPr>
          <p:nvPr>
            <p:ph type="ftr" sz="quarter" idx="16"/>
          </p:nvPr>
        </p:nvSpPr>
        <p:spPr/>
        <p:txBody>
          <a:bodyPr/>
          <a:lstStyle>
            <a:lvl1pPr>
              <a:defRPr/>
            </a:lvl1pPr>
          </a:lstStyle>
          <a:p>
            <a:pPr>
              <a:defRPr/>
            </a:pPr>
            <a:endParaRPr lang="ru-RU"/>
          </a:p>
        </p:txBody>
      </p:sp>
      <p:sp>
        <p:nvSpPr>
          <p:cNvPr id="9" name="Slide Number Placeholder 5"/>
          <p:cNvSpPr>
            <a:spLocks noGrp="1"/>
          </p:cNvSpPr>
          <p:nvPr>
            <p:ph type="sldNum" sz="quarter" idx="17"/>
          </p:nvPr>
        </p:nvSpPr>
        <p:spPr/>
        <p:txBody>
          <a:bodyPr/>
          <a:lstStyle>
            <a:lvl1pPr>
              <a:defRPr/>
            </a:lvl1pPr>
          </a:lstStyle>
          <a:p>
            <a:pPr>
              <a:defRPr/>
            </a:pPr>
            <a:fld id="{2E672C0D-C6F2-437B-86A5-126FDC3543FB}"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7" name="TextBox 12"/>
          <p:cNvSpPr txBox="1"/>
          <p:nvPr/>
        </p:nvSpPr>
        <p:spPr>
          <a:xfrm>
            <a:off x="1057275" y="520700"/>
            <a:ext cx="457200" cy="922338"/>
          </a:xfrm>
          <a:prstGeom prst="rect">
            <a:avLst/>
          </a:prstGeom>
          <a:noFill/>
        </p:spPr>
        <p:txBody>
          <a:bodyPr lIns="0" tIns="0" rIns="0" bIns="0">
            <a:spAutoFit/>
          </a:bodyPr>
          <a:lstStyle/>
          <a:p>
            <a:pPr fontAlgn="auto">
              <a:spcBef>
                <a:spcPts val="0"/>
              </a:spcBef>
              <a:spcAft>
                <a:spcPts val="0"/>
              </a:spcAft>
              <a:defRPr/>
            </a:pPr>
            <a:r>
              <a:rPr lang="en-US" sz="6000" dirty="0">
                <a:effectLst>
                  <a:outerShdw blurRad="38100" dist="38100" dir="2700000" algn="tl">
                    <a:srgbClr val="000000">
                      <a:alpha val="43137"/>
                    </a:srgbClr>
                  </a:outerShdw>
                </a:effectLst>
                <a:latin typeface="+mn-lt"/>
                <a:cs typeface="+mn-cs"/>
              </a:rPr>
              <a:t>{</a:t>
            </a:r>
          </a:p>
        </p:txBody>
      </p:sp>
      <p:sp>
        <p:nvSpPr>
          <p:cNvPr id="8" name="TextBox 17"/>
          <p:cNvSpPr txBox="1"/>
          <p:nvPr/>
        </p:nvSpPr>
        <p:spPr>
          <a:xfrm>
            <a:off x="4779963" y="520700"/>
            <a:ext cx="457200" cy="922338"/>
          </a:xfrm>
          <a:prstGeom prst="rect">
            <a:avLst/>
          </a:prstGeom>
          <a:noFill/>
        </p:spPr>
        <p:txBody>
          <a:bodyPr lIns="0" tIns="0" rIns="0" bIns="0">
            <a:spAutoFit/>
          </a:bodyPr>
          <a:lstStyle/>
          <a:p>
            <a:pPr fontAlgn="auto">
              <a:spcBef>
                <a:spcPts val="0"/>
              </a:spcBef>
              <a:spcAft>
                <a:spcPts val="0"/>
              </a:spcAft>
              <a:defRPr/>
            </a:pPr>
            <a:r>
              <a:rPr lang="en-US" sz="6000" dirty="0">
                <a:effectLst>
                  <a:outerShdw blurRad="38100" dist="38100" dir="2700000" algn="tl">
                    <a:srgbClr val="000000">
                      <a:alpha val="43137"/>
                    </a:srgbClr>
                  </a:outerShdw>
                </a:effectLst>
                <a:latin typeface="+mn-lt"/>
                <a:cs typeface="+mn-cs"/>
              </a:rPr>
              <a:t>{</a:t>
            </a:r>
          </a:p>
        </p:txBody>
      </p:sp>
      <p:sp>
        <p:nvSpPr>
          <p:cNvPr id="3" name="Text Placeholder 2"/>
          <p:cNvSpPr>
            <a:spLocks noGrp="1"/>
          </p:cNvSpPr>
          <p:nvPr>
            <p:ph type="body" idx="1"/>
          </p:nvPr>
        </p:nvSpPr>
        <p:spPr>
          <a:xfrm>
            <a:off x="1341120" y="661976"/>
            <a:ext cx="3273552" cy="639762"/>
          </a:xfrm>
        </p:spPr>
        <p:txBody>
          <a:bodyP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344168" y="1371600"/>
            <a:ext cx="3276600"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29200" y="661976"/>
            <a:ext cx="3273552" cy="639762"/>
          </a:xfrm>
        </p:spPr>
        <p:txBody>
          <a:bodyP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029200" y="1371600"/>
            <a:ext cx="3273552"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2" name="Title 11"/>
          <p:cNvSpPr>
            <a:spLocks noGrp="1"/>
          </p:cNvSpPr>
          <p:nvPr>
            <p:ph type="title"/>
          </p:nvPr>
        </p:nvSpPr>
        <p:spPr/>
        <p:txBody>
          <a:bodyPr/>
          <a:lstStyle/>
          <a:p>
            <a:r>
              <a:rPr lang="ru-RU" smtClean="0"/>
              <a:t>Образец заголовка</a:t>
            </a:r>
            <a:endParaRPr lang="en-US" dirty="0"/>
          </a:p>
        </p:txBody>
      </p:sp>
      <p:sp>
        <p:nvSpPr>
          <p:cNvPr id="9" name="Date Placeholder 13"/>
          <p:cNvSpPr>
            <a:spLocks noGrp="1"/>
          </p:cNvSpPr>
          <p:nvPr>
            <p:ph type="dt" sz="half" idx="10"/>
          </p:nvPr>
        </p:nvSpPr>
        <p:spPr/>
        <p:txBody>
          <a:bodyPr/>
          <a:lstStyle>
            <a:lvl1pPr>
              <a:defRPr/>
            </a:lvl1pPr>
          </a:lstStyle>
          <a:p>
            <a:pPr>
              <a:defRPr/>
            </a:pPr>
            <a:fld id="{8B2BE259-612D-44B4-B330-2337328BCAC2}" type="datetimeFigureOut">
              <a:rPr lang="ru-RU"/>
              <a:pPr>
                <a:defRPr/>
              </a:pPr>
              <a:t>08.05.2019</a:t>
            </a:fld>
            <a:endParaRPr lang="ru-RU"/>
          </a:p>
        </p:txBody>
      </p:sp>
      <p:sp>
        <p:nvSpPr>
          <p:cNvPr id="10" name="Slide Number Placeholder 14"/>
          <p:cNvSpPr>
            <a:spLocks noGrp="1"/>
          </p:cNvSpPr>
          <p:nvPr>
            <p:ph type="sldNum" sz="quarter" idx="11"/>
          </p:nvPr>
        </p:nvSpPr>
        <p:spPr/>
        <p:txBody>
          <a:bodyPr/>
          <a:lstStyle>
            <a:lvl1pPr>
              <a:defRPr/>
            </a:lvl1pPr>
          </a:lstStyle>
          <a:p>
            <a:pPr>
              <a:defRPr/>
            </a:pPr>
            <a:fld id="{AC3FD6AE-874A-4BE6-9C2E-71FB98C41C30}" type="slidenum">
              <a:rPr lang="ru-RU"/>
              <a:pPr>
                <a:defRPr/>
              </a:pPr>
              <a:t>‹#›</a:t>
            </a:fld>
            <a:endParaRPr lang="ru-RU"/>
          </a:p>
        </p:txBody>
      </p:sp>
      <p:sp>
        <p:nvSpPr>
          <p:cNvPr id="11" name="Footer Placeholder 15"/>
          <p:cNvSpPr>
            <a:spLocks noGrp="1"/>
          </p:cNvSpPr>
          <p:nvPr>
            <p:ph type="ftr" sz="quarter" idx="12"/>
          </p:nvPr>
        </p:nvSpPr>
        <p:spPr/>
        <p:txBody>
          <a:bodyPr/>
          <a:lstStyle>
            <a:lvl1pPr>
              <a:defRPr/>
            </a:lvl1pPr>
          </a:lstStyle>
          <a:p>
            <a:pPr>
              <a:defRPr/>
            </a:pPr>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ru-RU" smtClean="0"/>
              <a:t>Образец заголовка</a:t>
            </a:r>
            <a:endParaRPr lang="en-US"/>
          </a:p>
        </p:txBody>
      </p:sp>
      <p:sp>
        <p:nvSpPr>
          <p:cNvPr id="3" name="Date Placeholder 3"/>
          <p:cNvSpPr>
            <a:spLocks noGrp="1"/>
          </p:cNvSpPr>
          <p:nvPr>
            <p:ph type="dt" sz="half" idx="10"/>
          </p:nvPr>
        </p:nvSpPr>
        <p:spPr/>
        <p:txBody>
          <a:bodyPr/>
          <a:lstStyle>
            <a:lvl1pPr>
              <a:defRPr/>
            </a:lvl1pPr>
          </a:lstStyle>
          <a:p>
            <a:pPr>
              <a:defRPr/>
            </a:pPr>
            <a:fld id="{E833A81F-8441-4251-8927-C3F3B16F209F}" type="datetimeFigureOut">
              <a:rPr lang="ru-RU"/>
              <a:pPr>
                <a:defRPr/>
              </a:pPr>
              <a:t>08.05.2019</a:t>
            </a:fld>
            <a:endParaRPr lang="ru-RU"/>
          </a:p>
        </p:txBody>
      </p:sp>
      <p:sp>
        <p:nvSpPr>
          <p:cNvPr id="4" name="Footer Placeholder 4"/>
          <p:cNvSpPr>
            <a:spLocks noGrp="1"/>
          </p:cNvSpPr>
          <p:nvPr>
            <p:ph type="ftr" sz="quarter" idx="11"/>
          </p:nvPr>
        </p:nvSpPr>
        <p:spPr/>
        <p:txBody>
          <a:bodyPr/>
          <a:lstStyle>
            <a:lvl1pPr>
              <a:defRPr/>
            </a:lvl1pPr>
          </a:lstStyle>
          <a:p>
            <a:pPr>
              <a:defRPr/>
            </a:pPr>
            <a:endParaRPr lang="ru-RU"/>
          </a:p>
        </p:txBody>
      </p:sp>
      <p:sp>
        <p:nvSpPr>
          <p:cNvPr id="5" name="Slide Number Placeholder 5"/>
          <p:cNvSpPr>
            <a:spLocks noGrp="1"/>
          </p:cNvSpPr>
          <p:nvPr>
            <p:ph type="sldNum" sz="quarter" idx="12"/>
          </p:nvPr>
        </p:nvSpPr>
        <p:spPr/>
        <p:txBody>
          <a:bodyPr/>
          <a:lstStyle>
            <a:lvl1pPr>
              <a:defRPr/>
            </a:lvl1pPr>
          </a:lstStyle>
          <a:p>
            <a:pPr>
              <a:defRPr/>
            </a:pPr>
            <a:fld id="{157247C1-5806-4C64-AB7B-0AA00EE3C6FC}"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8258EBFC-346F-4FEC-BAD0-B7F347F26BD8}" type="datetimeFigureOut">
              <a:rPr lang="ru-RU"/>
              <a:pPr>
                <a:defRPr/>
              </a:pPr>
              <a:t>08.05.2019</a:t>
            </a:fld>
            <a:endParaRPr lang="ru-RU"/>
          </a:p>
        </p:txBody>
      </p:sp>
      <p:sp>
        <p:nvSpPr>
          <p:cNvPr id="3" name="Footer Placeholder 4"/>
          <p:cNvSpPr>
            <a:spLocks noGrp="1"/>
          </p:cNvSpPr>
          <p:nvPr>
            <p:ph type="ftr" sz="quarter" idx="11"/>
          </p:nvPr>
        </p:nvSpPr>
        <p:spPr/>
        <p:txBody>
          <a:bodyPr/>
          <a:lstStyle>
            <a:lvl1pPr>
              <a:defRPr/>
            </a:lvl1pPr>
          </a:lstStyle>
          <a:p>
            <a:pPr>
              <a:defRPr/>
            </a:pPr>
            <a:endParaRPr lang="ru-RU"/>
          </a:p>
        </p:txBody>
      </p:sp>
      <p:sp>
        <p:nvSpPr>
          <p:cNvPr id="4" name="Slide Number Placeholder 5"/>
          <p:cNvSpPr>
            <a:spLocks noGrp="1"/>
          </p:cNvSpPr>
          <p:nvPr>
            <p:ph type="sldNum" sz="quarter" idx="12"/>
          </p:nvPr>
        </p:nvSpPr>
        <p:spPr/>
        <p:txBody>
          <a:bodyPr/>
          <a:lstStyle>
            <a:lvl1pPr>
              <a:defRPr/>
            </a:lvl1pPr>
          </a:lstStyle>
          <a:p>
            <a:pPr>
              <a:defRPr/>
            </a:pPr>
            <a:fld id="{2D71A46A-E989-4731-BAF3-3F300F66E4AE}"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5" name="TextBox 8"/>
          <p:cNvSpPr txBox="1"/>
          <p:nvPr/>
        </p:nvSpPr>
        <p:spPr>
          <a:xfrm>
            <a:off x="5329238" y="1774825"/>
            <a:ext cx="457200" cy="1230313"/>
          </a:xfrm>
          <a:prstGeom prst="rect">
            <a:avLst/>
          </a:prstGeom>
          <a:noFill/>
        </p:spPr>
        <p:txBody>
          <a:bodyPr lIns="0" tIns="0" rIns="0" bIns="0">
            <a:spAutoFit/>
          </a:bodyPr>
          <a:lstStyle/>
          <a:p>
            <a:pPr fontAlgn="auto">
              <a:spcBef>
                <a:spcPts val="0"/>
              </a:spcBef>
              <a:spcAft>
                <a:spcPts val="0"/>
              </a:spcAft>
              <a:defRPr/>
            </a:pPr>
            <a:r>
              <a:rPr lang="en-US" sz="8000" dirty="0">
                <a:effectLst>
                  <a:outerShdw blurRad="38100" dist="38100" dir="2700000" algn="tl">
                    <a:srgbClr val="000000">
                      <a:alpha val="43137"/>
                    </a:srgbClr>
                  </a:outerShdw>
                </a:effectLst>
                <a:latin typeface="+mn-lt"/>
                <a:cs typeface="+mn-cs"/>
              </a:rPr>
              <a:t>{</a:t>
            </a:r>
          </a:p>
        </p:txBody>
      </p:sp>
      <p:sp>
        <p:nvSpPr>
          <p:cNvPr id="3" name="Content Placeholder 2"/>
          <p:cNvSpPr>
            <a:spLocks noGrp="1"/>
          </p:cNvSpPr>
          <p:nvPr>
            <p:ph idx="1"/>
          </p:nvPr>
        </p:nvSpPr>
        <p:spPr>
          <a:xfrm>
            <a:off x="838200" y="685801"/>
            <a:ext cx="4343400" cy="3429000"/>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5715000" y="685801"/>
            <a:ext cx="2590800" cy="342900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8" name="Title 17"/>
          <p:cNvSpPr>
            <a:spLocks noGrp="1"/>
          </p:cNvSpPr>
          <p:nvPr>
            <p:ph type="title"/>
          </p:nvPr>
        </p:nvSpPr>
        <p:spPr/>
        <p:txBody>
          <a:bodyPr/>
          <a:lstStyle/>
          <a:p>
            <a:r>
              <a:rPr lang="ru-RU" smtClean="0"/>
              <a:t>Образец заголовка</a:t>
            </a:r>
            <a:endParaRPr lang="en-US" dirty="0"/>
          </a:p>
        </p:txBody>
      </p:sp>
      <p:sp>
        <p:nvSpPr>
          <p:cNvPr id="6" name="Date Placeholder 14"/>
          <p:cNvSpPr>
            <a:spLocks noGrp="1"/>
          </p:cNvSpPr>
          <p:nvPr>
            <p:ph type="dt" sz="half" idx="10"/>
          </p:nvPr>
        </p:nvSpPr>
        <p:spPr/>
        <p:txBody>
          <a:bodyPr/>
          <a:lstStyle>
            <a:lvl1pPr>
              <a:defRPr/>
            </a:lvl1pPr>
          </a:lstStyle>
          <a:p>
            <a:pPr>
              <a:defRPr/>
            </a:pPr>
            <a:fld id="{164D7B90-59CB-4FD6-AA57-D968F6502B5E}" type="datetimeFigureOut">
              <a:rPr lang="ru-RU"/>
              <a:pPr>
                <a:defRPr/>
              </a:pPr>
              <a:t>08.05.2019</a:t>
            </a:fld>
            <a:endParaRPr lang="ru-RU"/>
          </a:p>
        </p:txBody>
      </p:sp>
      <p:sp>
        <p:nvSpPr>
          <p:cNvPr id="7" name="Slide Number Placeholder 15"/>
          <p:cNvSpPr>
            <a:spLocks noGrp="1"/>
          </p:cNvSpPr>
          <p:nvPr>
            <p:ph type="sldNum" sz="quarter" idx="11"/>
          </p:nvPr>
        </p:nvSpPr>
        <p:spPr/>
        <p:txBody>
          <a:bodyPr/>
          <a:lstStyle>
            <a:lvl1pPr>
              <a:defRPr/>
            </a:lvl1pPr>
          </a:lstStyle>
          <a:p>
            <a:pPr>
              <a:defRPr/>
            </a:pPr>
            <a:fld id="{3225D7D6-A3A7-4A17-AA09-DD7CF53B0321}" type="slidenum">
              <a:rPr lang="ru-RU"/>
              <a:pPr>
                <a:defRPr/>
              </a:pPr>
              <a:t>‹#›</a:t>
            </a:fld>
            <a:endParaRPr lang="ru-RU"/>
          </a:p>
        </p:txBody>
      </p:sp>
      <p:sp>
        <p:nvSpPr>
          <p:cNvPr id="8" name="Footer Placeholder 16"/>
          <p:cNvSpPr>
            <a:spLocks noGrp="1"/>
          </p:cNvSpPr>
          <p:nvPr>
            <p:ph type="ftr" sz="quarter" idx="12"/>
          </p:nvPr>
        </p:nvSpPr>
        <p:spPr/>
        <p:txBody>
          <a:bodyPr/>
          <a:lstStyle>
            <a:lvl1pPr>
              <a:defRPr/>
            </a:lvl1pPr>
          </a:lstStyle>
          <a:p>
            <a:pPr>
              <a:defRPr/>
            </a:pPr>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5" name="TextBox 8"/>
          <p:cNvSpPr txBox="1"/>
          <p:nvPr/>
        </p:nvSpPr>
        <p:spPr>
          <a:xfrm>
            <a:off x="2435225" y="3332163"/>
            <a:ext cx="457200" cy="922337"/>
          </a:xfrm>
          <a:prstGeom prst="rect">
            <a:avLst/>
          </a:prstGeom>
          <a:noFill/>
        </p:spPr>
        <p:txBody>
          <a:bodyPr lIns="0" tIns="0" rIns="0" bIns="0">
            <a:spAutoFit/>
          </a:bodyPr>
          <a:lstStyle/>
          <a:p>
            <a:pPr fontAlgn="auto">
              <a:spcBef>
                <a:spcPts val="0"/>
              </a:spcBef>
              <a:spcAft>
                <a:spcPts val="0"/>
              </a:spcAft>
              <a:defRPr/>
            </a:pPr>
            <a:r>
              <a:rPr lang="en-US" sz="6000" dirty="0">
                <a:effectLst>
                  <a:outerShdw blurRad="38100" dist="38100" dir="2700000" algn="tl">
                    <a:srgbClr val="000000">
                      <a:alpha val="43137"/>
                    </a:srgbClr>
                  </a:outerShdw>
                </a:effectLst>
                <a:latin typeface="+mn-lt"/>
                <a:cs typeface="+mn-cs"/>
              </a:rPr>
              <a:t>{</a:t>
            </a:r>
          </a:p>
        </p:txBody>
      </p:sp>
      <p:sp>
        <p:nvSpPr>
          <p:cNvPr id="3" name="Picture Placeholder 2"/>
          <p:cNvSpPr>
            <a:spLocks noGrp="1"/>
          </p:cNvSpPr>
          <p:nvPr>
            <p:ph type="pic" idx="1"/>
          </p:nvPr>
        </p:nvSpPr>
        <p:spPr>
          <a:xfrm>
            <a:off x="1219200" y="612775"/>
            <a:ext cx="6705600" cy="2546985"/>
          </a:xfrm>
          <a:effectLst>
            <a:outerShdw blurRad="152400" dist="317500" dir="5400000" sx="90000" sy="-19000" rotWithShape="0">
              <a:prstClr val="black">
                <a:alpha val="15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en-US" noProof="0"/>
          </a:p>
        </p:txBody>
      </p:sp>
      <p:sp>
        <p:nvSpPr>
          <p:cNvPr id="4" name="Text Placeholder 3"/>
          <p:cNvSpPr>
            <a:spLocks noGrp="1"/>
          </p:cNvSpPr>
          <p:nvPr>
            <p:ph type="body" sz="half" idx="2"/>
          </p:nvPr>
        </p:nvSpPr>
        <p:spPr>
          <a:xfrm>
            <a:off x="2743200" y="3453047"/>
            <a:ext cx="5029200" cy="720804"/>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1" name="Title 10"/>
          <p:cNvSpPr>
            <a:spLocks noGrp="1"/>
          </p:cNvSpPr>
          <p:nvPr>
            <p:ph type="title"/>
          </p:nvPr>
        </p:nvSpPr>
        <p:spPr/>
        <p:txBody>
          <a:bodyPr/>
          <a:lstStyle/>
          <a:p>
            <a:r>
              <a:rPr lang="ru-RU" smtClean="0"/>
              <a:t>Образец заголовка</a:t>
            </a:r>
            <a:endParaRPr lang="en-US"/>
          </a:p>
        </p:txBody>
      </p:sp>
      <p:sp>
        <p:nvSpPr>
          <p:cNvPr id="6" name="Date Placeholder 12"/>
          <p:cNvSpPr>
            <a:spLocks noGrp="1"/>
          </p:cNvSpPr>
          <p:nvPr>
            <p:ph type="dt" sz="half" idx="10"/>
          </p:nvPr>
        </p:nvSpPr>
        <p:spPr/>
        <p:txBody>
          <a:bodyPr/>
          <a:lstStyle>
            <a:lvl1pPr>
              <a:defRPr/>
            </a:lvl1pPr>
          </a:lstStyle>
          <a:p>
            <a:pPr>
              <a:defRPr/>
            </a:pPr>
            <a:fld id="{FE700C9C-8CFF-4B96-9FA7-4BC1419A8C8F}" type="datetimeFigureOut">
              <a:rPr lang="ru-RU"/>
              <a:pPr>
                <a:defRPr/>
              </a:pPr>
              <a:t>08.05.2019</a:t>
            </a:fld>
            <a:endParaRPr lang="ru-RU"/>
          </a:p>
        </p:txBody>
      </p:sp>
      <p:sp>
        <p:nvSpPr>
          <p:cNvPr id="7" name="Slide Number Placeholder 13"/>
          <p:cNvSpPr>
            <a:spLocks noGrp="1"/>
          </p:cNvSpPr>
          <p:nvPr>
            <p:ph type="sldNum" sz="quarter" idx="11"/>
          </p:nvPr>
        </p:nvSpPr>
        <p:spPr/>
        <p:txBody>
          <a:bodyPr/>
          <a:lstStyle>
            <a:lvl1pPr>
              <a:defRPr/>
            </a:lvl1pPr>
          </a:lstStyle>
          <a:p>
            <a:pPr>
              <a:defRPr/>
            </a:pPr>
            <a:fld id="{830CC472-F3A4-4FE1-91F1-4F92C93B045F}" type="slidenum">
              <a:rPr lang="ru-RU"/>
              <a:pPr>
                <a:defRPr/>
              </a:pPr>
              <a:t>‹#›</a:t>
            </a:fld>
            <a:endParaRPr lang="ru-RU"/>
          </a:p>
        </p:txBody>
      </p:sp>
      <p:sp>
        <p:nvSpPr>
          <p:cNvPr id="8" name="Footer Placeholder 14"/>
          <p:cNvSpPr>
            <a:spLocks noGrp="1"/>
          </p:cNvSpPr>
          <p:nvPr>
            <p:ph type="ftr" sz="quarter" idx="12"/>
          </p:nvPr>
        </p:nvSpPr>
        <p:spPr/>
        <p:txBody>
          <a:bodyPr/>
          <a:lstStyle>
            <a:lvl1pPr>
              <a:defRPr/>
            </a:lvl1pPr>
          </a:lstStyle>
          <a:p>
            <a:pPr>
              <a:defRPr/>
            </a:pPr>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a:gsLst>
              <a:gs pos="0">
                <a:schemeClr val="accent6">
                  <a:lumMod val="50000"/>
                  <a:alpha val="36000"/>
                </a:schemeClr>
              </a:gs>
              <a:gs pos="100000">
                <a:schemeClr val="bg2">
                  <a:alpha val="1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Oval 7"/>
          <p:cNvSpPr/>
          <p:nvPr/>
        </p:nvSpPr>
        <p:spPr>
          <a:xfrm rot="19724275">
            <a:off x="1373221" y="1038440"/>
            <a:ext cx="7240620" cy="5706987"/>
          </a:xfrm>
          <a:prstGeom prst="ellipse">
            <a:avLst/>
          </a:prstGeom>
          <a:gradFill flip="none" rotWithShape="1">
            <a:gsLst>
              <a:gs pos="0">
                <a:schemeClr val="accent6">
                  <a:lumMod val="60000"/>
                  <a:lumOff val="40000"/>
                  <a:alpha val="7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Oval 8"/>
          <p:cNvSpPr/>
          <p:nvPr/>
        </p:nvSpPr>
        <p:spPr>
          <a:xfrm rot="17656910">
            <a:off x="-274211" y="1165875"/>
            <a:ext cx="5538472" cy="4480459"/>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Oval 9"/>
          <p:cNvSpPr/>
          <p:nvPr/>
        </p:nvSpPr>
        <p:spPr>
          <a:xfrm rot="19724275">
            <a:off x="3277955" y="116854"/>
            <a:ext cx="6479362" cy="4754757"/>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Placeholder 1"/>
          <p:cNvSpPr>
            <a:spLocks noGrp="1"/>
          </p:cNvSpPr>
          <p:nvPr>
            <p:ph type="title"/>
          </p:nvPr>
        </p:nvSpPr>
        <p:spPr>
          <a:xfrm>
            <a:off x="777875" y="4876800"/>
            <a:ext cx="7543800" cy="914400"/>
          </a:xfrm>
          <a:prstGeom prst="rect">
            <a:avLst/>
          </a:prstGeom>
        </p:spPr>
        <p:txBody>
          <a:bodyPr vert="horz" lIns="91440" tIns="45720" rIns="91440" bIns="45720" rtlCol="0" anchor="b">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2133600" y="685800"/>
            <a:ext cx="6096000" cy="3657600"/>
          </a:xfrm>
          <a:prstGeom prst="rect">
            <a:avLst/>
          </a:prstGeom>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54738"/>
            <a:ext cx="2133600" cy="365125"/>
          </a:xfrm>
          <a:prstGeom prst="rect">
            <a:avLst/>
          </a:prstGeom>
        </p:spPr>
        <p:txBody>
          <a:bodyPr vert="horz" lIns="91440" tIns="45720" rIns="91440" bIns="45720" rtlCol="0" anchor="t"/>
          <a:lstStyle>
            <a:lvl1pPr algn="r" fontAlgn="auto">
              <a:spcBef>
                <a:spcPts val="0"/>
              </a:spcBef>
              <a:spcAft>
                <a:spcPts val="0"/>
              </a:spcAft>
              <a:defRPr sz="1100">
                <a:solidFill>
                  <a:schemeClr val="tx1">
                    <a:alpha val="60000"/>
                  </a:schemeClr>
                </a:solidFill>
                <a:effectLst/>
                <a:latin typeface="+mn-lt"/>
                <a:cs typeface="+mn-cs"/>
              </a:defRPr>
            </a:lvl1pPr>
          </a:lstStyle>
          <a:p>
            <a:pPr>
              <a:defRPr/>
            </a:pPr>
            <a:fld id="{7AA8AB01-D3D9-4C84-9218-55A91F261E82}" type="datetimeFigureOut">
              <a:rPr lang="ru-RU"/>
              <a:pPr>
                <a:defRPr/>
              </a:pPr>
              <a:t>08.05.2019</a:t>
            </a:fld>
            <a:endParaRPr lang="ru-RU"/>
          </a:p>
        </p:txBody>
      </p:sp>
      <p:sp>
        <p:nvSpPr>
          <p:cNvPr id="5" name="Footer Placeholder 4"/>
          <p:cNvSpPr>
            <a:spLocks noGrp="1"/>
          </p:cNvSpPr>
          <p:nvPr>
            <p:ph type="ftr" sz="quarter" idx="3"/>
          </p:nvPr>
        </p:nvSpPr>
        <p:spPr>
          <a:xfrm>
            <a:off x="822325" y="6154738"/>
            <a:ext cx="4572000" cy="365125"/>
          </a:xfrm>
          <a:prstGeom prst="rect">
            <a:avLst/>
          </a:prstGeom>
        </p:spPr>
        <p:txBody>
          <a:bodyPr vert="horz" lIns="91440" tIns="45720" rIns="91440" bIns="45720" rtlCol="0" anchor="t"/>
          <a:lstStyle>
            <a:lvl1pPr algn="l" fontAlgn="auto">
              <a:spcBef>
                <a:spcPts val="0"/>
              </a:spcBef>
              <a:spcAft>
                <a:spcPts val="0"/>
              </a:spcAft>
              <a:defRPr sz="1100">
                <a:solidFill>
                  <a:schemeClr val="tx1">
                    <a:alpha val="60000"/>
                  </a:schemeClr>
                </a:solidFill>
                <a:effectLst/>
                <a:latin typeface="+mn-lt"/>
                <a:cs typeface="+mn-cs"/>
              </a:defRPr>
            </a:lvl1pPr>
          </a:lstStyle>
          <a:p>
            <a:pPr>
              <a:defRPr/>
            </a:pPr>
            <a:endParaRPr lang="ru-RU"/>
          </a:p>
        </p:txBody>
      </p:sp>
      <p:sp>
        <p:nvSpPr>
          <p:cNvPr id="6" name="Slide Number Placeholder 5"/>
          <p:cNvSpPr>
            <a:spLocks noGrp="1"/>
          </p:cNvSpPr>
          <p:nvPr>
            <p:ph type="sldNum" sz="quarter" idx="4"/>
          </p:nvPr>
        </p:nvSpPr>
        <p:spPr>
          <a:xfrm>
            <a:off x="822325" y="5842000"/>
            <a:ext cx="2133600" cy="304800"/>
          </a:xfrm>
          <a:prstGeom prst="rect">
            <a:avLst/>
          </a:prstGeom>
        </p:spPr>
        <p:txBody>
          <a:bodyPr vert="horz" lIns="91440" tIns="45720" rIns="91440" bIns="9144" rtlCol="0" anchor="b"/>
          <a:lstStyle>
            <a:lvl1pPr algn="l" fontAlgn="auto">
              <a:spcBef>
                <a:spcPts val="0"/>
              </a:spcBef>
              <a:spcAft>
                <a:spcPts val="0"/>
              </a:spcAft>
              <a:defRPr sz="1600">
                <a:solidFill>
                  <a:schemeClr val="tx1">
                    <a:alpha val="60000"/>
                  </a:schemeClr>
                </a:solidFill>
                <a:effectLst/>
                <a:latin typeface="+mn-lt"/>
                <a:cs typeface="+mn-cs"/>
              </a:defRPr>
            </a:lvl1pPr>
          </a:lstStyle>
          <a:p>
            <a:pPr>
              <a:defRPr/>
            </a:pPr>
            <a:fld id="{6A99C9C5-3ADB-419D-9C2E-B14F9AC6A075}" type="slidenum">
              <a:rPr lang="ru-RU"/>
              <a:pPr>
                <a:defRPr/>
              </a:pPr>
              <a:t>‹#›</a:t>
            </a:fld>
            <a:endParaRPr lang="ru-RU"/>
          </a:p>
        </p:txBody>
      </p:sp>
    </p:spTree>
  </p:cSld>
  <p:clrMap bg1="dk1" tx1="lt1" bg2="dk2" tx2="lt2" accent1="accent1" accent2="accent2" accent3="accent3" accent4="accent4" accent5="accent5" accent6="accent6" hlink="hlink" folHlink="folHlink"/>
  <p:sldLayoutIdLst>
    <p:sldLayoutId id="2147483672" r:id="rId1"/>
    <p:sldLayoutId id="2147483671" r:id="rId2"/>
    <p:sldLayoutId id="2147483673" r:id="rId3"/>
    <p:sldLayoutId id="2147483670" r:id="rId4"/>
    <p:sldLayoutId id="2147483674" r:id="rId5"/>
    <p:sldLayoutId id="2147483669" r:id="rId6"/>
    <p:sldLayoutId id="2147483668" r:id="rId7"/>
    <p:sldLayoutId id="2147483675" r:id="rId8"/>
    <p:sldLayoutId id="2147483676" r:id="rId9"/>
    <p:sldLayoutId id="2147483667" r:id="rId10"/>
    <p:sldLayoutId id="2147483666" r:id="rId11"/>
  </p:sldLayoutIdLst>
  <p:txStyles>
    <p:titleStyle>
      <a:lvl1pPr algn="l" rtl="0" eaLnBrk="0" fontAlgn="base" hangingPunct="0">
        <a:spcBef>
          <a:spcPct val="0"/>
        </a:spcBef>
        <a:spcAft>
          <a:spcPct val="0"/>
        </a:spcAft>
        <a:defRPr sz="4900" kern="1200">
          <a:solidFill>
            <a:schemeClr val="tx1"/>
          </a:solidFill>
          <a:effectLst>
            <a:outerShdw blurRad="38100" dist="38100" dir="2700000" algn="tl">
              <a:srgbClr val="000000">
                <a:alpha val="43137"/>
              </a:srgbClr>
            </a:outerShdw>
          </a:effectLst>
          <a:latin typeface="+mj-lt"/>
          <a:ea typeface="+mj-ea"/>
          <a:cs typeface="+mj-cs"/>
        </a:defRPr>
      </a:lvl1pPr>
      <a:lvl2pPr algn="l" rtl="0" eaLnBrk="0" fontAlgn="base" hangingPunct="0">
        <a:spcBef>
          <a:spcPct val="0"/>
        </a:spcBef>
        <a:spcAft>
          <a:spcPct val="0"/>
        </a:spcAft>
        <a:defRPr sz="4900">
          <a:solidFill>
            <a:schemeClr val="tx1"/>
          </a:solidFill>
          <a:latin typeface="Palatino Linotype" pitchFamily="18" charset="0"/>
        </a:defRPr>
      </a:lvl2pPr>
      <a:lvl3pPr algn="l" rtl="0" eaLnBrk="0" fontAlgn="base" hangingPunct="0">
        <a:spcBef>
          <a:spcPct val="0"/>
        </a:spcBef>
        <a:spcAft>
          <a:spcPct val="0"/>
        </a:spcAft>
        <a:defRPr sz="4900">
          <a:solidFill>
            <a:schemeClr val="tx1"/>
          </a:solidFill>
          <a:latin typeface="Palatino Linotype" pitchFamily="18" charset="0"/>
        </a:defRPr>
      </a:lvl3pPr>
      <a:lvl4pPr algn="l" rtl="0" eaLnBrk="0" fontAlgn="base" hangingPunct="0">
        <a:spcBef>
          <a:spcPct val="0"/>
        </a:spcBef>
        <a:spcAft>
          <a:spcPct val="0"/>
        </a:spcAft>
        <a:defRPr sz="4900">
          <a:solidFill>
            <a:schemeClr val="tx1"/>
          </a:solidFill>
          <a:latin typeface="Palatino Linotype" pitchFamily="18" charset="0"/>
        </a:defRPr>
      </a:lvl4pPr>
      <a:lvl5pPr algn="l" rtl="0" eaLnBrk="0" fontAlgn="base" hangingPunct="0">
        <a:spcBef>
          <a:spcPct val="0"/>
        </a:spcBef>
        <a:spcAft>
          <a:spcPct val="0"/>
        </a:spcAft>
        <a:defRPr sz="4900">
          <a:solidFill>
            <a:schemeClr val="tx1"/>
          </a:solidFill>
          <a:latin typeface="Palatino Linotype" pitchFamily="18"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3050" indent="-255588" algn="l" rtl="0" eaLnBrk="0" fontAlgn="base" hangingPunct="0">
        <a:spcBef>
          <a:spcPct val="20000"/>
        </a:spcBef>
        <a:spcAft>
          <a:spcPct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39763" indent="-255588" algn="l" rtl="0" eaLnBrk="0" fontAlgn="base" hangingPunct="0">
        <a:spcBef>
          <a:spcPct val="20000"/>
        </a:spcBef>
        <a:spcAft>
          <a:spcPct val="0"/>
        </a:spcAft>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4888" indent="-255588" algn="l" rtl="0" eaLnBrk="0" fontAlgn="base" hangingPunct="0">
        <a:spcBef>
          <a:spcPct val="20000"/>
        </a:spcBef>
        <a:spcAft>
          <a:spcPct val="0"/>
        </a:spcAft>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5588" algn="l" rtl="0" eaLnBrk="0" fontAlgn="base" hangingPunct="0">
        <a:spcBef>
          <a:spcPct val="20000"/>
        </a:spcBef>
        <a:spcAft>
          <a:spcPct val="0"/>
        </a:spcAft>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4650" indent="-255588" algn="l" rtl="0" eaLnBrk="0" fontAlgn="base" hangingPunct="0">
        <a:spcBef>
          <a:spcPct val="20000"/>
        </a:spcBef>
        <a:spcAft>
          <a:spcPct val="0"/>
        </a:spcAft>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museumsport.ru/netcat_files/userfiles/history/connoli_m.jpg"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museumsport.ru/netcat_files/userfiles/history/olgames1896.jpg"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2133600" y="-46038"/>
            <a:ext cx="6096000" cy="46038"/>
          </a:xfrm>
        </p:spPr>
        <p:txBody>
          <a:bodyPr>
            <a:normAutofit fontScale="25000" lnSpcReduction="20000"/>
          </a:bodyPr>
          <a:lstStyle/>
          <a:p>
            <a:pPr marL="274320" indent="-256032" eaLnBrk="1" fontAlgn="auto" hangingPunct="1">
              <a:spcAft>
                <a:spcPts val="0"/>
              </a:spcAft>
              <a:defRPr/>
            </a:pPr>
            <a:endParaRPr lang="ru-RU" dirty="0"/>
          </a:p>
        </p:txBody>
      </p:sp>
      <p:sp>
        <p:nvSpPr>
          <p:cNvPr id="3" name="Заголовок 2"/>
          <p:cNvSpPr>
            <a:spLocks noGrp="1"/>
          </p:cNvSpPr>
          <p:nvPr>
            <p:ph type="title"/>
          </p:nvPr>
        </p:nvSpPr>
        <p:spPr>
          <a:xfrm>
            <a:off x="777875" y="549275"/>
            <a:ext cx="7543800" cy="3816350"/>
          </a:xfrm>
        </p:spPr>
        <p:txBody>
          <a:bodyPr/>
          <a:lstStyle/>
          <a:p>
            <a:pPr algn="ctr" eaLnBrk="1" fontAlgn="auto" hangingPunct="1">
              <a:spcAft>
                <a:spcPts val="0"/>
              </a:spcAft>
              <a:defRPr/>
            </a:pPr>
            <a:r>
              <a:rPr lang="ru-RU" dirty="0" smtClean="0"/>
              <a:t> История олимпийского движения в </a:t>
            </a:r>
            <a:r>
              <a:rPr lang="ru-RU" dirty="0" smtClean="0"/>
              <a:t>России</a:t>
            </a:r>
            <a:endParaRPr lang="ru-RU" dirty="0"/>
          </a:p>
        </p:txBody>
      </p:sp>
      <p:sp>
        <p:nvSpPr>
          <p:cNvPr id="13315" name="Text Box 4"/>
          <p:cNvSpPr txBox="1">
            <a:spLocks noChangeArrowheads="1"/>
          </p:cNvSpPr>
          <p:nvPr/>
        </p:nvSpPr>
        <p:spPr bwMode="auto">
          <a:xfrm>
            <a:off x="4067175" y="5445125"/>
            <a:ext cx="4897438" cy="701675"/>
          </a:xfrm>
          <a:prstGeom prst="rect">
            <a:avLst/>
          </a:prstGeom>
          <a:noFill/>
          <a:ln w="9525">
            <a:noFill/>
            <a:miter lim="800000"/>
            <a:headEnd/>
            <a:tailEnd/>
          </a:ln>
        </p:spPr>
        <p:txBody>
          <a:bodyPr>
            <a:spAutoFit/>
          </a:bodyPr>
          <a:lstStyle/>
          <a:p>
            <a:pPr>
              <a:spcBef>
                <a:spcPct val="50000"/>
              </a:spcBef>
            </a:pPr>
            <a:r>
              <a:rPr lang="ru-RU" sz="2000"/>
              <a:t>Выполнила: Антонова Полина 4 «Г» класс</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
          <p:cNvSpPr>
            <a:spLocks noChangeArrowheads="1"/>
          </p:cNvSpPr>
          <p:nvPr/>
        </p:nvSpPr>
        <p:spPr bwMode="auto">
          <a:xfrm>
            <a:off x="971550" y="188913"/>
            <a:ext cx="7056438" cy="6340475"/>
          </a:xfrm>
          <a:prstGeom prst="rect">
            <a:avLst/>
          </a:prstGeom>
          <a:noFill/>
          <a:ln w="9525">
            <a:noFill/>
            <a:miter lim="800000"/>
            <a:headEnd/>
            <a:tailEnd/>
          </a:ln>
        </p:spPr>
        <p:txBody>
          <a:bodyPr anchor="ctr">
            <a:spAutoFit/>
          </a:bodyPr>
          <a:lstStyle/>
          <a:p>
            <a:pPr algn="just"/>
            <a:r>
              <a:rPr lang="ru-RU" sz="1400"/>
              <a:t>«Главная цель олимпийского движения, — писал Кубертен, — посредством выступлений выдающихся атлетов привлечь внимание общественного мнения, народов и правительств к необходимости создания всех возможностей для вовлечения в спорт как можно большего числа людей. &lt;…&gt;Здоровая демократия, мудрый и мирный интернационализм проникнут на новый стадион и сохранят культ чести и бескорыстия, что позволит атлетизму совершить дело морального совершенствования и социального мира единовременно с развитием мышц. Необходимо, чтобы каждые четыре года проведение Олимпийских игр давало молодёжи всего мира возможность радостной и братской встречи, благодаря чему постепенно исчезнет недоверие в отношении друг друга, в котором живут народы». </a:t>
            </a:r>
          </a:p>
          <a:p>
            <a:pPr algn="just" eaLnBrk="0" hangingPunct="0"/>
            <a:r>
              <a:rPr lang="ru-RU" sz="1400"/>
              <a:t>Сегодня олимпийское движение объединяет миллионы спортсменов, вне зависимости от их политических взглядов, религиозных убеждений или расовой принадлежности. Это значимое социальное явление, которое способствует укреплению международного сотрудничества, установлению связей между спортивными организациями различных стран, претворению в жизнь прогрессивных олимпийских принципов.</a:t>
            </a:r>
          </a:p>
          <a:p>
            <a:pPr algn="just" eaLnBrk="0" hangingPunct="0"/>
            <a:r>
              <a:rPr lang="ru-RU" sz="1400"/>
              <a:t>Современная история олимпийского движения насчитывает более ста лет. Предпосылки к его появлению и развитию лежат в изменении экономических и политических условий в середине XIX века, когда у людей появилось больше свободного времени и возникли условия для самосовершенствования. Во многих странах мира и прежде всего в Англии спорт и занятия физической культурой развивались очень активно. Благодаря англичанам и нашим соотечественникам, бывавшим за границей, в России со второй половины XIX века стали появляться кружки и общества по разным видам спорта. Особенно популярны были футбол, теннис, велоспорт, борьба и катание на коньках, но широкое распространение получили также такие виды спорта как лёгкая атлетика, плавание, гребля, парусный спорт, гимнастика и различные игры. В это время появились программы обучения физической культуре в учебных заведениях и особенно в армии.</a:t>
            </a:r>
          </a:p>
        </p:txBody>
      </p:sp>
      <p:pic>
        <p:nvPicPr>
          <p:cNvPr id="14338" name="Picture 2" descr="Джеймс Конноли. Первый чемпион в истории современных Олимпийских Игр">
            <a:hlinkClick r:id="rId2"/>
          </p:cNvPr>
          <p:cNvPicPr>
            <a:picLocks noChangeAspect="1" noChangeArrowheads="1"/>
          </p:cNvPicPr>
          <p:nvPr/>
        </p:nvPicPr>
        <p:blipFill>
          <a:blip r:embed="rId3"/>
          <a:srcRect/>
          <a:stretch>
            <a:fillRect/>
          </a:stretch>
        </p:blipFill>
        <p:spPr bwMode="auto">
          <a:xfrm>
            <a:off x="17994313" y="2033588"/>
            <a:ext cx="1428750" cy="1905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508625" y="2060575"/>
            <a:ext cx="3240088" cy="1944688"/>
          </a:xfrm>
        </p:spPr>
        <p:txBody>
          <a:bodyPr/>
          <a:lstStyle/>
          <a:p>
            <a:pPr marL="274320" indent="-256032" eaLnBrk="1" fontAlgn="auto" hangingPunct="1">
              <a:spcAft>
                <a:spcPts val="0"/>
              </a:spcAft>
              <a:defRPr/>
            </a:pPr>
            <a:r>
              <a:rPr lang="ru-RU" b="1" i="1" dirty="0" smtClean="0"/>
              <a:t>Джеймс </a:t>
            </a:r>
            <a:r>
              <a:rPr lang="ru-RU" b="1" i="1" dirty="0" err="1" smtClean="0"/>
              <a:t>Конноли</a:t>
            </a:r>
            <a:r>
              <a:rPr lang="ru-RU" b="1" i="1" dirty="0" smtClean="0"/>
              <a:t>. Первый чемпион в истории современных Олимпийских Игр</a:t>
            </a:r>
            <a:endParaRPr lang="ru-RU" dirty="0"/>
          </a:p>
        </p:txBody>
      </p:sp>
      <p:sp>
        <p:nvSpPr>
          <p:cNvPr id="2" name="Заголовок 1"/>
          <p:cNvSpPr>
            <a:spLocks noGrp="1"/>
          </p:cNvSpPr>
          <p:nvPr>
            <p:ph type="title"/>
          </p:nvPr>
        </p:nvSpPr>
        <p:spPr/>
        <p:txBody>
          <a:bodyPr/>
          <a:lstStyle/>
          <a:p>
            <a:pPr eaLnBrk="1" fontAlgn="auto" hangingPunct="1">
              <a:spcAft>
                <a:spcPts val="0"/>
              </a:spcAft>
              <a:defRPr/>
            </a:pPr>
            <a:endParaRPr lang="ru-RU" dirty="0"/>
          </a:p>
        </p:txBody>
      </p:sp>
      <p:pic>
        <p:nvPicPr>
          <p:cNvPr id="15363" name="Picture 2" descr="C:\Users\Пользователь\Desktop\connoli_m.jpg"/>
          <p:cNvPicPr>
            <a:picLocks noChangeAspect="1" noChangeArrowheads="1"/>
          </p:cNvPicPr>
          <p:nvPr/>
        </p:nvPicPr>
        <p:blipFill>
          <a:blip r:embed="rId2"/>
          <a:srcRect/>
          <a:stretch>
            <a:fillRect/>
          </a:stretch>
        </p:blipFill>
        <p:spPr bwMode="auto">
          <a:xfrm>
            <a:off x="468313" y="333375"/>
            <a:ext cx="4616450" cy="58324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nvPr>
        </p:nvGraphicFramePr>
        <p:xfrm>
          <a:off x="155575" y="1268413"/>
          <a:ext cx="1524000" cy="1720231"/>
        </p:xfrm>
        <a:graphic>
          <a:graphicData uri="http://schemas.openxmlformats.org/drawingml/2006/table">
            <a:tbl>
              <a:tblPr/>
              <a:tblGrid>
                <a:gridCol w="1524000"/>
              </a:tblGrid>
              <a:tr h="344046">
                <a:tc>
                  <a:txBody>
                    <a:bodyPr/>
                    <a:lstStyle/>
                    <a:p>
                      <a:pPr algn="r"/>
                      <a:endParaRPr lang="ru-RU" dirty="0"/>
                    </a:p>
                  </a:txBody>
                  <a:tcPr marL="0" marR="0" marT="0" marB="0" anchor="ctr">
                    <a:lnL>
                      <a:noFill/>
                    </a:lnL>
                    <a:lnR>
                      <a:noFill/>
                    </a:lnR>
                    <a:lnT>
                      <a:noFill/>
                    </a:lnT>
                    <a:lnB>
                      <a:noFill/>
                    </a:lnB>
                  </a:tcPr>
                </a:tc>
              </a:tr>
              <a:tr h="1376185">
                <a:tc>
                  <a:txBody>
                    <a:bodyPr/>
                    <a:lstStyle/>
                    <a:p>
                      <a:pPr algn="r"/>
                      <a:r>
                        <a:rPr lang="ru-RU" b="1" i="1" dirty="0"/>
                        <a:t>Олимпийские игры в Афинах. 1896 год</a:t>
                      </a:r>
                      <a:endParaRPr lang="ru-RU" dirty="0"/>
                    </a:p>
                  </a:txBody>
                  <a:tcPr marL="0" marR="0" marT="0" marB="0" anchor="ctr">
                    <a:lnL>
                      <a:noFill/>
                    </a:lnL>
                    <a:lnR>
                      <a:noFill/>
                    </a:lnR>
                    <a:lnT>
                      <a:noFill/>
                    </a:lnT>
                    <a:lnB>
                      <a:noFill/>
                    </a:lnB>
                  </a:tcPr>
                </a:tc>
              </a:tr>
            </a:tbl>
          </a:graphicData>
        </a:graphic>
      </p:graphicFrame>
      <p:sp>
        <p:nvSpPr>
          <p:cNvPr id="2" name="Заголовок 1"/>
          <p:cNvSpPr>
            <a:spLocks noGrp="1"/>
          </p:cNvSpPr>
          <p:nvPr>
            <p:ph type="title"/>
          </p:nvPr>
        </p:nvSpPr>
        <p:spPr>
          <a:xfrm>
            <a:off x="447675" y="188913"/>
            <a:ext cx="8696325" cy="1511300"/>
          </a:xfrm>
        </p:spPr>
        <p:txBody>
          <a:bodyPr/>
          <a:lstStyle/>
          <a:p>
            <a:pPr eaLnBrk="1" fontAlgn="auto" hangingPunct="1">
              <a:spcAft>
                <a:spcPts val="0"/>
              </a:spcAft>
              <a:defRPr/>
            </a:pPr>
            <a:r>
              <a:rPr lang="ru-RU" dirty="0" smtClean="0"/>
              <a:t>Первые в истории  Олимпийские игры</a:t>
            </a:r>
            <a:endParaRPr lang="ru-RU" dirty="0"/>
          </a:p>
        </p:txBody>
      </p:sp>
      <p:sp>
        <p:nvSpPr>
          <p:cNvPr id="16389" name="Rectangle 1"/>
          <p:cNvSpPr>
            <a:spLocks noChangeArrowheads="1"/>
          </p:cNvSpPr>
          <p:nvPr/>
        </p:nvSpPr>
        <p:spPr bwMode="auto">
          <a:xfrm>
            <a:off x="827088" y="2230438"/>
            <a:ext cx="8120062" cy="3416300"/>
          </a:xfrm>
          <a:prstGeom prst="rect">
            <a:avLst/>
          </a:prstGeom>
          <a:noFill/>
          <a:ln w="9525">
            <a:noFill/>
            <a:miter lim="800000"/>
            <a:headEnd/>
            <a:tailEnd/>
          </a:ln>
        </p:spPr>
        <p:txBody>
          <a:bodyPr anchor="ctr">
            <a:spAutoFit/>
          </a:bodyPr>
          <a:lstStyle/>
          <a:p>
            <a:pPr algn="just"/>
            <a:endParaRPr lang="ru-RU" sz="1400" b="1"/>
          </a:p>
          <a:p>
            <a:pPr algn="just" eaLnBrk="0" hangingPunct="0"/>
            <a:r>
              <a:rPr lang="ru-RU"/>
              <a:t> </a:t>
            </a:r>
            <a:endParaRPr lang="ru-RU" sz="9000"/>
          </a:p>
          <a:p>
            <a:pPr algn="just" eaLnBrk="0" hangingPunct="0"/>
            <a:r>
              <a:rPr lang="ru-RU" sz="1400"/>
              <a:t>Важнейшую роль в истории олимпийского движения сыграл Международный атлетический конгресс 1894 года, созванный по инициативе Пьера де Кубертена и принявший решение об организации олимпийских игр и проведении в 1896 году Игр I Олимпиады. Выбор места проведения Игр пал на столицу Эллады — Афины, куда весной 1896 года съехались более двухсот спортсменов из 14 государств. Первыми в современной истории олимпийскими видами спорта стали: легкая атлетика, гимнастика, плавание, поднятие тяжестей, борьба, стрельба, фехтование, велосипедные гонки, теннис – всего 9 видов спорта.</a:t>
            </a:r>
          </a:p>
          <a:p>
            <a:pPr algn="just" eaLnBrk="0" hangingPunct="0"/>
            <a:r>
              <a:rPr lang="ru-RU" sz="1400"/>
              <a:t>Наибольшее количество медалей завоевали греческие спортсмены – особенно удача сопутствовала им в фехтовании и стрельбе. В гимнастике наиболее успешно соревновались атлеты Германии и Швейцарии. В легкой атлетике доминировали американцы. Из 12-ти видов программы они одержали первенство в 9-ти, а Джеймс Конноли не только стал победителем в тройном прыжке с результатом 13 метров 71 сантиметр, но и первым в истории современных Игр олимпийс</a:t>
            </a:r>
            <a:r>
              <a:rPr lang="ru-RU" sz="1600"/>
              <a:t>ким чемпионом.</a:t>
            </a:r>
          </a:p>
        </p:txBody>
      </p:sp>
      <p:pic>
        <p:nvPicPr>
          <p:cNvPr id="16390" name="Picture 2" descr="Олимпийские игры в Афинах. 1896 год">
            <a:hlinkClick r:id="rId2"/>
          </p:cNvPr>
          <p:cNvPicPr>
            <a:picLocks noChangeAspect="1" noChangeArrowheads="1"/>
          </p:cNvPicPr>
          <p:nvPr/>
        </p:nvPicPr>
        <p:blipFill>
          <a:blip r:embed="rId3"/>
          <a:srcRect/>
          <a:stretch>
            <a:fillRect/>
          </a:stretch>
        </p:blipFill>
        <p:spPr bwMode="auto">
          <a:xfrm>
            <a:off x="6659563" y="333375"/>
            <a:ext cx="2149475" cy="21478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84213" y="2205038"/>
            <a:ext cx="7545387" cy="4248150"/>
          </a:xfrm>
        </p:spPr>
        <p:txBody>
          <a:bodyPr>
            <a:normAutofit fontScale="77500" lnSpcReduction="20000"/>
          </a:bodyPr>
          <a:lstStyle/>
          <a:p>
            <a:pPr marL="18288" indent="0" eaLnBrk="1" fontAlgn="auto" hangingPunct="1">
              <a:spcAft>
                <a:spcPts val="0"/>
              </a:spcAft>
              <a:buFont typeface="Wingdings" pitchFamily="2" charset="2"/>
              <a:buNone/>
              <a:defRPr/>
            </a:pPr>
            <a:endParaRPr lang="ru-RU" b="1" dirty="0" smtClean="0"/>
          </a:p>
          <a:p>
            <a:pPr marL="274320" indent="-256032" eaLnBrk="1" fontAlgn="auto" hangingPunct="1">
              <a:spcAft>
                <a:spcPts val="0"/>
              </a:spcAft>
              <a:defRPr/>
            </a:pPr>
            <a:r>
              <a:rPr lang="ru-RU" dirty="0" smtClean="0">
                <a:effectLst/>
              </a:rPr>
              <a:t>Олимпийский огонь вспыхивает каждые четыре года – обогащается, совершенствуется и развивается олимпийская программа. Так, история олимпийских видов спорта, начавшаяся с 9-ти видов спорта на первых олимпийских играх в 1896 году, уже в 1900 году была дополнена футболом, в 1904 году – боксом, в 1936 году – баскетболом, в 1964 году – волейболом и т.д. Более того, в некоторых видах спорта возникли новые дисциплины и номера программ. В легкой атлетике появились соревнования в эстафетах и многоборье. В борьбе, боксе, тяжелой атлетике участники были разделены на весовые категории. В гимнастике, помимо определения абсолютного чемпиона, стали выявлять победителей на отдельных снарядах. «Олимпийская» история водных видов спорта также насчитывает не одно изменение в программе. В частности, водные виды, помимо плавания, стали объединять прыжки в воду, водное поло и синхронное плавание.</a:t>
            </a:r>
          </a:p>
          <a:p>
            <a:pPr marL="274320" indent="-256032" eaLnBrk="1" fontAlgn="auto" hangingPunct="1">
              <a:spcAft>
                <a:spcPts val="0"/>
              </a:spcAft>
              <a:defRPr/>
            </a:pPr>
            <a:r>
              <a:rPr lang="ru-RU" dirty="0" smtClean="0">
                <a:effectLst/>
              </a:rPr>
              <a:t>В результате с течением истории олимпийского движения увеличивалось и количество разыгрываемых комплектов олимпийских медалей. Если на первых Играх в Афинах их было 43, то спустя 56 лет в Хельсинки – 149, в 1980 году в Москве – 203, в 2008 году в Пекине – 302 комплекта.</a:t>
            </a:r>
          </a:p>
          <a:p>
            <a:pPr marL="274320" indent="-256032" eaLnBrk="1" fontAlgn="auto" hangingPunct="1">
              <a:spcAft>
                <a:spcPts val="0"/>
              </a:spcAft>
              <a:defRPr/>
            </a:pPr>
            <a:endParaRPr lang="ru-RU" dirty="0"/>
          </a:p>
        </p:txBody>
      </p:sp>
      <p:sp>
        <p:nvSpPr>
          <p:cNvPr id="2" name="Заголовок 1"/>
          <p:cNvSpPr>
            <a:spLocks noGrp="1"/>
          </p:cNvSpPr>
          <p:nvPr>
            <p:ph type="title"/>
          </p:nvPr>
        </p:nvSpPr>
        <p:spPr>
          <a:xfrm>
            <a:off x="755650" y="260350"/>
            <a:ext cx="7543800" cy="1728788"/>
          </a:xfrm>
        </p:spPr>
        <p:txBody>
          <a:bodyPr/>
          <a:lstStyle/>
          <a:p>
            <a:pPr algn="ctr" eaLnBrk="1" fontAlgn="auto" hangingPunct="1">
              <a:spcAft>
                <a:spcPts val="0"/>
              </a:spcAft>
              <a:defRPr/>
            </a:pPr>
            <a:r>
              <a:rPr lang="ru-RU" sz="2400" b="1" dirty="0"/>
              <a:t>История олимпийского движения </a:t>
            </a:r>
            <a:r>
              <a:rPr lang="ru-RU" sz="2400" b="1" dirty="0" smtClean="0"/>
              <a:t> </a:t>
            </a:r>
            <a:r>
              <a:rPr lang="ru-RU" sz="2400" b="1" dirty="0"/>
              <a:t>в цифрах и фактах</a:t>
            </a:r>
            <a:br>
              <a:rPr lang="ru-RU" sz="2400" b="1" dirty="0"/>
            </a:br>
            <a:endParaRPr lang="ru-RU" sz="24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323850" y="981075"/>
            <a:ext cx="8280400" cy="5543550"/>
          </a:xfrm>
        </p:spPr>
        <p:txBody>
          <a:bodyPr>
            <a:normAutofit fontScale="62500" lnSpcReduction="20000"/>
          </a:bodyPr>
          <a:lstStyle/>
          <a:p>
            <a:pPr marL="18288" indent="0" eaLnBrk="1" fontAlgn="auto" hangingPunct="1">
              <a:spcAft>
                <a:spcPts val="0"/>
              </a:spcAft>
              <a:buFont typeface="Wingdings" pitchFamily="2" charset="2"/>
              <a:buNone/>
              <a:defRPr/>
            </a:pPr>
            <a:r>
              <a:rPr lang="ru-RU" b="1" dirty="0"/>
              <a:t/>
            </a:r>
            <a:br>
              <a:rPr lang="ru-RU" b="1" dirty="0"/>
            </a:br>
            <a:endParaRPr lang="ru-RU" dirty="0"/>
          </a:p>
          <a:p>
            <a:pPr marL="274320" indent="-256032" eaLnBrk="1" fontAlgn="auto" hangingPunct="1">
              <a:spcAft>
                <a:spcPts val="0"/>
              </a:spcAft>
              <a:defRPr/>
            </a:pPr>
            <a:r>
              <a:rPr lang="ru-RU" dirty="0"/>
              <a:t>   </a:t>
            </a:r>
            <a:r>
              <a:rPr lang="ru-RU" sz="2000" dirty="0"/>
              <a:t> Первый Олимпийский комитет в России появился в 1911 году. Но просуществовал он не долго: в 1917 году он был упразднен.</a:t>
            </a:r>
            <a:br>
              <a:rPr lang="ru-RU" sz="2000" dirty="0"/>
            </a:br>
            <a:r>
              <a:rPr lang="ru-RU" dirty="0"/>
              <a:t>    </a:t>
            </a:r>
            <a:r>
              <a:rPr lang="ru-RU" sz="2000" dirty="0"/>
              <a:t>23 апреля 1951 года Олимпийский комитет в нашей стране был образован снова.</a:t>
            </a:r>
            <a:br>
              <a:rPr lang="ru-RU" sz="2000" dirty="0"/>
            </a:br>
            <a:r>
              <a:rPr lang="ru-RU" sz="2000" dirty="0"/>
              <a:t>    Всероссийский олимпийский комитет (так он назывался во время его создания) был образован 1 декабря 1989 года. Его председателем избрали олимпийского чемпиона по прыжкам в воду Владимира Васина. После распада СССР Всероссийский олимпийский комитет стал вполне самостоятельной организацией. По предложению Васина его президентом был избран Виталий Смирнов.</a:t>
            </a:r>
            <a:br>
              <a:rPr lang="ru-RU" sz="2000" dirty="0"/>
            </a:br>
            <a:r>
              <a:rPr lang="ru-RU" sz="2000" dirty="0"/>
              <a:t>    Согласно Хартии, в Олимпийский комитет России входят в качестве коллективных членов более шестидесяти федераций по олимпийским и неолимпийским видам спорта. А еще - представители от восьмидесяти девяти спортивных организаций республик, входящих в состав Российской Федерации, краев, областей, автономных округов, а также Москвы и Санкт-Петербурга. А еще двенадцать региональных олимпийских академий и два десятка других спортивных организаций.</a:t>
            </a:r>
            <a:br>
              <a:rPr lang="ru-RU" sz="2000" dirty="0"/>
            </a:br>
            <a:r>
              <a:rPr lang="ru-RU" sz="2000" dirty="0"/>
              <a:t>    Вся деятельность Олимпийского комитета России, в том числе его плодотворное взаимодействие с общероссийскими спортивными федерациями и территориальными органами управления физической культурой и спортом </a:t>
            </a:r>
            <a:r>
              <a:rPr lang="ru-RU" sz="2000" dirty="0" err="1"/>
              <a:t>субьектов</a:t>
            </a:r>
            <a:r>
              <a:rPr lang="ru-RU" sz="2000" dirty="0"/>
              <a:t> Российской Федерации, построена на основе Устава Олимпийского комитета России. Это наша "олимпийская хартия".</a:t>
            </a:r>
            <a:br>
              <a:rPr lang="ru-RU" sz="2000" dirty="0"/>
            </a:br>
            <a:r>
              <a:rPr lang="ru-RU" sz="2000" dirty="0"/>
              <a:t>    Высший орган нашего Комитета - Олимпийское собрание. Оно, и только оно, может принимать наиболее важные решения. Например, об изменениях в Уставе, выборах руководства, о выдвижении какого-то города России кандидатом на проведение Олимпийских игр.</a:t>
            </a:r>
            <a:br>
              <a:rPr lang="ru-RU" sz="2000" dirty="0"/>
            </a:br>
            <a:r>
              <a:rPr lang="ru-RU" sz="2000" dirty="0"/>
              <a:t>    В период между Олимпийскими собраниями деятельностью ОКР руководит его Исполнительный комитет и его бюро.</a:t>
            </a:r>
            <a:br>
              <a:rPr lang="ru-RU" sz="2000" dirty="0"/>
            </a:br>
            <a:r>
              <a:rPr lang="ru-RU" sz="2000" dirty="0"/>
              <a:t>    Эта создававшаяся десятилетиями система, подкрепляемая в наши дни российскими законами, в том числе Законом об общественных объединениях, Законом о физической культуре и спорте, поддержкой государственных органов сверху донизу - все это в совокупности с финансовыми средствами, "добываемыми" самим Олимпийским комитетом, и помогает нашему спорту, несмотря на нелегкие времена, оставаться в авангарде мирового олимпийского движения.</a:t>
            </a:r>
          </a:p>
          <a:p>
            <a:pPr marL="274320" indent="-256032" eaLnBrk="1" fontAlgn="auto" hangingPunct="1">
              <a:spcAft>
                <a:spcPts val="0"/>
              </a:spcAft>
              <a:defRPr/>
            </a:pPr>
            <a:endParaRPr lang="ru-RU" dirty="0"/>
          </a:p>
        </p:txBody>
      </p:sp>
      <p:sp>
        <p:nvSpPr>
          <p:cNvPr id="3" name="Заголовок 2"/>
          <p:cNvSpPr>
            <a:spLocks noGrp="1"/>
          </p:cNvSpPr>
          <p:nvPr>
            <p:ph type="title"/>
          </p:nvPr>
        </p:nvSpPr>
        <p:spPr>
          <a:xfrm>
            <a:off x="611188" y="188913"/>
            <a:ext cx="7543800" cy="1223962"/>
          </a:xfrm>
        </p:spPr>
        <p:txBody>
          <a:bodyPr/>
          <a:lstStyle/>
          <a:p>
            <a:pPr algn="ctr" eaLnBrk="1" fontAlgn="auto" hangingPunct="1">
              <a:spcAft>
                <a:spcPts val="0"/>
              </a:spcAft>
              <a:defRPr/>
            </a:pPr>
            <a:r>
              <a:rPr lang="ru-RU" sz="2400" dirty="0" smtClean="0"/>
              <a:t>Олимпийский комитет в России</a:t>
            </a:r>
            <a:endParaRPr lang="ru-RU" sz="24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0" y="765175"/>
            <a:ext cx="8964613" cy="5976938"/>
          </a:xfrm>
        </p:spPr>
        <p:txBody>
          <a:bodyPr>
            <a:normAutofit fontScale="25000" lnSpcReduction="20000"/>
          </a:bodyPr>
          <a:lstStyle/>
          <a:p>
            <a:pPr marL="18288" indent="0" eaLnBrk="1" fontAlgn="auto" hangingPunct="1">
              <a:spcAft>
                <a:spcPts val="0"/>
              </a:spcAft>
              <a:buFont typeface="Wingdings" pitchFamily="2" charset="2"/>
              <a:buNone/>
              <a:defRPr/>
            </a:pPr>
            <a:r>
              <a:rPr lang="ru-RU" sz="2300" b="1" dirty="0"/>
              <a:t/>
            </a:r>
            <a:br>
              <a:rPr lang="ru-RU" sz="2300" b="1" dirty="0"/>
            </a:br>
            <a:endParaRPr lang="ru-RU" sz="2300" dirty="0"/>
          </a:p>
          <a:p>
            <a:pPr marL="274320" indent="-256032" eaLnBrk="1" fontAlgn="auto" hangingPunct="1">
              <a:spcAft>
                <a:spcPts val="0"/>
              </a:spcAft>
              <a:defRPr/>
            </a:pPr>
            <a:r>
              <a:rPr lang="ru-RU" sz="2300" dirty="0"/>
              <a:t>  </a:t>
            </a:r>
            <a:r>
              <a:rPr lang="ru-RU" sz="4200" dirty="0"/>
              <a:t>  Московская Олимпиада, впервые проходившая в России, вписала яркую страницу в историю олимпийского движения современности.</a:t>
            </a:r>
            <a:br>
              <a:rPr lang="ru-RU" sz="4200" dirty="0"/>
            </a:br>
            <a:r>
              <a:rPr lang="ru-RU" sz="4200" dirty="0"/>
              <a:t>    По 21 виду спорта соревновались около шести тысяч атлетов из 81 страны. Призерами Игр стали спортсмены 36 стран; олимпийские медали с вычеканенными на русском языке словами "Игры XXII Олимпиады. Москва. 1980" отправились на все континенты Земли.</a:t>
            </a:r>
            <a:br>
              <a:rPr lang="ru-RU" sz="4200" dirty="0"/>
            </a:br>
            <a:r>
              <a:rPr lang="ru-RU" sz="4200" dirty="0"/>
              <a:t>    Беспрецедентны были и спортивные итоги Олимпиады: установлено 36 мировых и 74 олимпийских рекорда, сотни континентальных и национальных достижений.</a:t>
            </a:r>
            <a:br>
              <a:rPr lang="ru-RU" sz="4200" dirty="0"/>
            </a:br>
            <a:r>
              <a:rPr lang="ru-RU" sz="4200" dirty="0"/>
              <a:t>    Подготовка церемонии закрытия Игр шла параллельно с подготовкой церемонии открытия Игр. Принятый порядок церемонии закрытия Игр строго соответствовал требованиям Олимпийской хартии.</a:t>
            </a:r>
            <a:br>
              <a:rPr lang="ru-RU" sz="4200" dirty="0"/>
            </a:br>
            <a:r>
              <a:rPr lang="ru-RU" sz="4200" dirty="0"/>
              <a:t>    Оргкомитет "Олимпиада-80" учитывал опыт своих предшественников и в то же время предусмотрел в сценарии немало нового, оригинального.</a:t>
            </a:r>
            <a:br>
              <a:rPr lang="ru-RU" sz="4200" dirty="0"/>
            </a:br>
            <a:r>
              <a:rPr lang="ru-RU" sz="4200" dirty="0"/>
              <a:t>    На трех предыдущих Олимпийских играх наряду с официальной эмблемой организаторами избирался и талисман.</a:t>
            </a:r>
            <a:br>
              <a:rPr lang="ru-RU" sz="4200" dirty="0"/>
            </a:br>
            <a:r>
              <a:rPr lang="ru-RU" sz="4200" dirty="0"/>
              <a:t>    Изучая общественное мнение, Оргкомитет "Олимпиада-80" совместно с редакцией всесоюзной телевизионной программы "В мире животных" и редакцией газеты "Советский спорт" провел опрос телезрителей и читателей, чтобы узнать, каким они хотят видеть талисман Игр XXII Олимпиады. Большинство из 45 тысяч авторов писем предложили избрать талисманом медвежонка. Из всех представленных вариантов был выбран эскиз "Миша", предложенный московским художником Виктором Чижиковым.</a:t>
            </a:r>
            <a:br>
              <a:rPr lang="ru-RU" sz="4200" dirty="0"/>
            </a:br>
            <a:r>
              <a:rPr lang="ru-RU" sz="4200" dirty="0"/>
              <a:t>    Приготовления к Играм XXII Олимпиады велись в СССР масштабно и планомерно. Как показывала практика организации таких всемирных спортивных форумов, огромное значение здесь имеет строительство, причем строительство уникальное, с каждым четырехлетним циклом все более сложное. По существу, Олимпиада стала для страны-организатора Игр своеобразным испытанием ее архитектурно-строительных и технических возможностей.</a:t>
            </a:r>
            <a:br>
              <a:rPr lang="ru-RU" sz="4200" dirty="0"/>
            </a:br>
            <a:r>
              <a:rPr lang="ru-RU" sz="4200" dirty="0"/>
              <a:t>    Москва взяла на вооружение заповедь знаменитого римского зодчего </a:t>
            </a:r>
            <a:r>
              <a:rPr lang="ru-RU" sz="4200" dirty="0" err="1"/>
              <a:t>Витрувия</a:t>
            </a:r>
            <a:r>
              <a:rPr lang="ru-RU" sz="4200" dirty="0"/>
              <a:t>, который сформулировал задачи архитектуры в их триединстве: "Польза, прочность, красота!" Чрезвычайно важен и другой аспект олимпийского строительства в Москве. Все новые сооружения были предусмотрены Генеральным планом развития и реконструкции столицы, Олимпиада лишь ускорила их возведение. Спорткомплексы размещены на карте города так, чтобы в дальнейшем ими могли пользоваться миллионы москвичей.</a:t>
            </a:r>
            <a:br>
              <a:rPr lang="ru-RU" sz="4200" dirty="0"/>
            </a:br>
            <a:r>
              <a:rPr lang="ru-RU" sz="4200" dirty="0"/>
              <a:t>    Спорт, ставший составной частью общечеловеческой культуры, преследует цели не только физического, но также эстетического воспитания. Это было ясно еще основателям Олимпийских игр современности, а потому Пьер де Кубертен в 1906 г. созвал в Париже конференцию по вопросам науки, искусства и спорта, на которой поставил вопрос о том, "как и в какой форме искусство и гуманитарные науки могли бы участвовать в проведении современных олимпиад, как они могут включиться во всеобщую спортивную практику, облагораживать ее и сами пользоваться ею".</a:t>
            </a:r>
            <a:br>
              <a:rPr lang="ru-RU" sz="4200" dirty="0"/>
            </a:br>
            <a:r>
              <a:rPr lang="ru-RU" sz="4200" dirty="0"/>
              <a:t>    Впоследствии эта идея Кубертена оформилась в представительные фестивали искусств, приуроченные к Олимпийским играм и получившие название культурной программы. Но никогда прежде культурная программа не была столь всеобъемлющей и насыщенной, как в период Олимпийских игр в Москве. И дело не только в том, что перед гостями выступали прославленные на весь мир артисты и художественные коллективы. Красочный олимпийский фестиваль, начиная с торжественной церемонии открытия, отражал все богатство, многообразие национального искусства народов СССР, из всех союзных республик приехали в столицу хоровые и танцевальные ансамбли, театральные труппы. Каждый день в культурном центре Олимпийской деревни, в Главном пресс-центре и на многих других сценических площадках шли представления, дополнявшие спортивный праздник, превращавшие его в крупнейшее культурное событие.</a:t>
            </a:r>
            <a:br>
              <a:rPr lang="ru-RU" sz="4200" dirty="0"/>
            </a:br>
            <a:r>
              <a:rPr lang="ru-RU" sz="4200" dirty="0"/>
              <a:t>    Доброго слова заслуживают хозяева Олимпиады - москвичи, жители других олимпийских городов - Ленинграда, Киева, Минска, </a:t>
            </a:r>
            <a:r>
              <a:rPr lang="ru-RU" sz="4200" dirty="0" err="1"/>
              <a:t>Таллина</a:t>
            </a:r>
            <a:r>
              <a:rPr lang="ru-RU" sz="4200" dirty="0"/>
              <a:t>. Они тепло встречали олимпийцев, старались во всем помочь им. Зарубежные обозреватели обращают внимание на особую, праздничную атмосферу в олимпийской Москве, на радушие и гостеприимство жителей столицы. Это не могло не сказаться на настроении спортсменов, а значит, и на их спортивных результатах.</a:t>
            </a:r>
            <a:br>
              <a:rPr lang="ru-RU" sz="4200" dirty="0"/>
            </a:br>
            <a:r>
              <a:rPr lang="ru-RU" sz="4200" dirty="0"/>
              <a:t>    Безусловно, очень активно готовились к Играм и российские спортсмены. Итог их напряженной подготовки известен: наши атлеты завоевали 80 золотых, 69 серебряных и 46 бронзовых медалей. </a:t>
            </a:r>
          </a:p>
          <a:p>
            <a:pPr marL="274320" indent="-256032" eaLnBrk="1" fontAlgn="auto" hangingPunct="1">
              <a:spcAft>
                <a:spcPts val="0"/>
              </a:spcAft>
              <a:defRPr/>
            </a:pPr>
            <a:endParaRPr lang="ru-RU" dirty="0"/>
          </a:p>
        </p:txBody>
      </p:sp>
      <p:sp>
        <p:nvSpPr>
          <p:cNvPr id="3" name="Заголовок 2"/>
          <p:cNvSpPr>
            <a:spLocks noGrp="1"/>
          </p:cNvSpPr>
          <p:nvPr>
            <p:ph type="title"/>
          </p:nvPr>
        </p:nvSpPr>
        <p:spPr>
          <a:xfrm>
            <a:off x="684213" y="188913"/>
            <a:ext cx="7543800" cy="576262"/>
          </a:xfrm>
        </p:spPr>
        <p:txBody>
          <a:bodyPr/>
          <a:lstStyle/>
          <a:p>
            <a:pPr algn="ctr" eaLnBrk="1" fontAlgn="auto" hangingPunct="1">
              <a:spcAft>
                <a:spcPts val="0"/>
              </a:spcAft>
              <a:defRPr/>
            </a:pPr>
            <a:r>
              <a:rPr lang="ru-RU" sz="2400" dirty="0" smtClean="0"/>
              <a:t>Московская Олимпиада 1980 года</a:t>
            </a:r>
            <a:endParaRPr lang="ru-RU" sz="2400"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Базовая">
  <a:themeElements>
    <a:clrScheme name="Базовая">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Базовая">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Базовая">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50800" h="50800"/>
          </a:sp3d>
        </a:effectStyle>
      </a:effectStyleLst>
      <a:bgFillStyleLst>
        <a:solidFill>
          <a:schemeClr val="phClr"/>
        </a:solidFill>
        <a:gradFill rotWithShape="1">
          <a:gsLst>
            <a:gs pos="0">
              <a:schemeClr val="phClr">
                <a:tint val="95000"/>
              </a:schemeClr>
            </a:gs>
            <a:gs pos="100000">
              <a:schemeClr val="phClr">
                <a:shade val="40000"/>
                <a:satMod val="180000"/>
              </a:schemeClr>
            </a:gs>
          </a:gsLst>
          <a:lin ang="5400000" scaled="0"/>
        </a:gradFill>
        <a:blipFill>
          <a:blip xmlns:r="http://schemas.openxmlformats.org/officeDocument/2006/relationships" r:embed="rId1">
            <a:duotone>
              <a:schemeClr val="phClr">
                <a:shade val="14000"/>
                <a:satMod val="280000"/>
              </a:schemeClr>
              <a:schemeClr val="phClr">
                <a:tint val="60000"/>
                <a:sat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Elemental</Template>
  <TotalTime>47</TotalTime>
  <Words>710</Words>
  <Application>Microsoft Office PowerPoint</Application>
  <PresentationFormat>Экран (4:3)</PresentationFormat>
  <Paragraphs>22</Paragraphs>
  <Slides>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7</vt:i4>
      </vt:variant>
    </vt:vector>
  </HeadingPairs>
  <TitlesOfParts>
    <vt:vector size="8" baseType="lpstr">
      <vt:lpstr>Базовая</vt:lpstr>
      <vt:lpstr> История олимпийского движения в России</vt:lpstr>
      <vt:lpstr>Слайд 2</vt:lpstr>
      <vt:lpstr>Слайд 3</vt:lpstr>
      <vt:lpstr>Первые в истории  Олимпийские игры</vt:lpstr>
      <vt:lpstr>История олимпийского движения  в цифрах и фактах </vt:lpstr>
      <vt:lpstr>Олимпийский комитет в России</vt:lpstr>
      <vt:lpstr>Московская Олимпиада 1980 года</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История Олимпийского движения в Росии</dc:title>
  <dc:creator>Пользователь</dc:creator>
  <cp:lastModifiedBy>Кабинет</cp:lastModifiedBy>
  <cp:revision>11</cp:revision>
  <dcterms:created xsi:type="dcterms:W3CDTF">2014-09-03T00:48:27Z</dcterms:created>
  <dcterms:modified xsi:type="dcterms:W3CDTF">2019-05-08T11:51:46Z</dcterms:modified>
</cp:coreProperties>
</file>