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70" r:id="rId3"/>
    <p:sldId id="272" r:id="rId4"/>
    <p:sldId id="263" r:id="rId5"/>
    <p:sldId id="269" r:id="rId6"/>
    <p:sldId id="268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522" y="-3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D0C6815C-8095-412C-8A69-82A7C4C6A3B6}" type="datetimeFigureOut">
              <a:rPr lang="ru-RU" smtClean="0"/>
              <a:t>16.05.2019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418C4D0-AC69-4CBE-BC84-599215545237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rgbClr val="0070C0"/>
                </a:solidFill>
                <a:effectLst/>
              </a:rPr>
              <a:t>HEALTHY LIFE</a:t>
            </a:r>
            <a:endParaRPr lang="ru-RU" dirty="0">
              <a:solidFill>
                <a:srgbClr val="0070C0"/>
              </a:solidFill>
              <a:effectLst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70C0"/>
                </a:solidFill>
              </a:rPr>
              <a:t>Урок здоровья в летней школе</a:t>
            </a:r>
          </a:p>
          <a:p>
            <a:pPr algn="ctr"/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2181" y="2492896"/>
            <a:ext cx="5715000" cy="3790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3257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    Healthy                 Unhealthy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484784"/>
            <a:ext cx="3733800" cy="2514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340768"/>
            <a:ext cx="2456698" cy="3683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480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Let us play!</a:t>
            </a:r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673" y="1447800"/>
            <a:ext cx="3900204" cy="4800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01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Must – </a:t>
            </a:r>
            <a:r>
              <a:rPr lang="ru-RU" dirty="0" smtClean="0"/>
              <a:t>должен</a:t>
            </a: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7499350" cy="32277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94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836712"/>
            <a:ext cx="7435552" cy="3600400"/>
          </a:xfrm>
        </p:spPr>
        <p:txBody>
          <a:bodyPr>
            <a:noAutofit/>
          </a:bodyPr>
          <a:lstStyle/>
          <a:p>
            <a:r>
              <a:rPr lang="en-US" sz="4000" u="sng" dirty="0" smtClean="0"/>
              <a:t>Must or must not</a:t>
            </a:r>
          </a:p>
          <a:p>
            <a:r>
              <a:rPr lang="en-US" sz="4000" dirty="0" smtClean="0"/>
              <a:t>You … eat apples, cabbage and carrots.</a:t>
            </a:r>
          </a:p>
          <a:p>
            <a:r>
              <a:rPr lang="en-US" sz="4000" dirty="0" smtClean="0"/>
              <a:t>You … have porridge for breakfast.</a:t>
            </a:r>
          </a:p>
          <a:p>
            <a:r>
              <a:rPr lang="en-US" sz="4000" dirty="0" smtClean="0"/>
              <a:t>You … run in the morning.</a:t>
            </a:r>
          </a:p>
          <a:p>
            <a:r>
              <a:rPr lang="en-US" sz="4000" dirty="0" smtClean="0"/>
              <a:t>You … eat many sweets and cakes every day.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77792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548680"/>
            <a:ext cx="6718300" cy="504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51745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226</TotalTime>
  <Words>54</Words>
  <Application>Microsoft Office PowerPoint</Application>
  <PresentationFormat>Экран (4:3)</PresentationFormat>
  <Paragraphs>10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HEALTHY LIFE</vt:lpstr>
      <vt:lpstr>     Healthy                 Unhealthy</vt:lpstr>
      <vt:lpstr>Let us play!</vt:lpstr>
      <vt:lpstr>Must – должен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26</cp:revision>
  <dcterms:created xsi:type="dcterms:W3CDTF">2016-11-17T18:09:32Z</dcterms:created>
  <dcterms:modified xsi:type="dcterms:W3CDTF">2019-05-15T22:35:12Z</dcterms:modified>
</cp:coreProperties>
</file>