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677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414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95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915824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4487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104854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0954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9319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627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619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0754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952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332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2922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751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223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3184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1E512-8B69-4043-9E44-45B9321D4DA8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B562979-B13A-41FC-8F4A-348C9E68B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37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9350" y="865682"/>
            <a:ext cx="9660250" cy="226278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 «Учимся рассказывать вместе с мамой» в подготовительной к школе группе «Солнышко».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(развитие связной речи)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Герасимова О.В.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102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09"/>
            <a:ext cx="8859560" cy="120469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«Учимся рассказывать с мамой»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29" y="1401579"/>
            <a:ext cx="6975423" cy="52315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6716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138" y="98892"/>
            <a:ext cx="3867462" cy="51566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55" y="100976"/>
            <a:ext cx="3865901" cy="5154534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828426" y="5546358"/>
            <a:ext cx="8199993" cy="10792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сказки по рисунку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482" y="98892"/>
            <a:ext cx="3740983" cy="51566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9304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3260" y="1823323"/>
            <a:ext cx="3589805" cy="12808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сказки по картинке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764" y="209862"/>
            <a:ext cx="4620718" cy="61609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8925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7640" y="5753725"/>
            <a:ext cx="5561350" cy="79822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книг с родителями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706" y="154483"/>
            <a:ext cx="4015802" cy="53544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198" y="154483"/>
            <a:ext cx="3952094" cy="52694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9148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3200" y="5214494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рассказов 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вместе с мамами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568" y="0"/>
            <a:ext cx="3910871" cy="52144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38" y="-1"/>
            <a:ext cx="3910871" cy="52144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2183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461431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53</Words>
  <Application>Microsoft Office PowerPoint</Application>
  <PresentationFormat>Произвольный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Легкий дым</vt:lpstr>
      <vt:lpstr>Презентация проекта «Учимся рассказывать вместе с мамой» в подготовительной к школе группе «Солнышко». (развитие связной речи)</vt:lpstr>
      <vt:lpstr>Проект «Учимся рассказывать с мамой»</vt:lpstr>
      <vt:lpstr>Пересказ сказки по рисунку </vt:lpstr>
      <vt:lpstr>Пересказ сказки по картинке</vt:lpstr>
      <vt:lpstr>Чтение книг с родителями</vt:lpstr>
      <vt:lpstr>Составление рассказов по мнемотаблицам вместе с мамами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 работы с родителями по развитию связной речи в подготовительной группе «Солнышко»</dc:title>
  <dc:creator>Админ</dc:creator>
  <cp:lastModifiedBy>Skitcher</cp:lastModifiedBy>
  <cp:revision>5</cp:revision>
  <dcterms:created xsi:type="dcterms:W3CDTF">2018-04-26T07:57:36Z</dcterms:created>
  <dcterms:modified xsi:type="dcterms:W3CDTF">2019-05-16T08:56:26Z</dcterms:modified>
</cp:coreProperties>
</file>