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5" r:id="rId9"/>
    <p:sldId id="268" r:id="rId10"/>
    <p:sldId id="270" r:id="rId11"/>
    <p:sldId id="271" r:id="rId12"/>
    <p:sldId id="263" r:id="rId13"/>
    <p:sldId id="264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5878" autoAdjust="0"/>
  </p:normalViewPr>
  <p:slideViewPr>
    <p:cSldViewPr>
      <p:cViewPr>
        <p:scale>
          <a:sx n="100" d="100"/>
          <a:sy n="100" d="100"/>
        </p:scale>
        <p:origin x="354" y="1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63736-E124-4812-BFB1-5C837299A4D6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F652-11F6-48A4-9689-A9E3BFB9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8657-A63B-4F98-BCC3-001F85C32552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pozharnaya_signalizaciya_(get-tun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9fba454d9bfe35f7cf5fd177fd73971f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skoroj_pomocshi_(get-tune.net)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Tramvaya_(get-tune.net)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trollejbus_-_zvuki_ego_serdca_(get-tune.net)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Onibus_20-_20Diezel_20Motor_20Exterior_20Funcionando_20Lenta.mp3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motora_-_mashina_(get-tune.net)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857224" y="1714488"/>
            <a:ext cx="8001056" cy="3357586"/>
          </a:xfrm>
          <a:prstGeom prst="cloud">
            <a:avLst/>
          </a:prstGeom>
          <a:solidFill>
            <a:srgbClr val="FFC000"/>
          </a:solidFill>
          <a:ln>
            <a:solidFill>
              <a:srgbClr val="365D8C">
                <a:alpha val="0"/>
              </a:srgbClr>
            </a:solidFill>
          </a:ln>
          <a:effectLst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транспорт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5643578"/>
            <a:ext cx="48577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i="1" dirty="0" smtClean="0">
              <a:solidFill>
                <a:srgbClr val="FF0000"/>
              </a:solidFill>
            </a:endParaRPr>
          </a:p>
          <a:p>
            <a:pPr algn="ctr"/>
            <a:endParaRPr lang="ru-RU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00372"/>
            <a:ext cx="5572164" cy="3500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85723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Грузовик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Вот трудяга-грузовик.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Он к тяжёлому привык.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Перевезёт, что нужно,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Быстренько и дружно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в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214554"/>
            <a:ext cx="4000528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399276" y="542925"/>
            <a:ext cx="42444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abic Typesetting" pitchFamily="66" charset="-78"/>
              </a:rPr>
              <a:t>Самосвал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Из кузова песку-обвал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То машина-самосвал!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Привезли песку рабочим,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Чтобы строить дом помочь им.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57174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Игра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«Что лишнее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?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f7e96feaa7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429156" cy="2928958"/>
          </a:xfrm>
          <a:prstGeom prst="rect">
            <a:avLst/>
          </a:prstGeom>
        </p:spPr>
      </p:pic>
      <p:pic>
        <p:nvPicPr>
          <p:cNvPr id="4" name="Рисунок 3" descr="nn_00060517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071918"/>
            <a:ext cx="4357718" cy="2786082"/>
          </a:xfrm>
          <a:prstGeom prst="rect">
            <a:avLst/>
          </a:prstGeom>
        </p:spPr>
      </p:pic>
      <p:pic>
        <p:nvPicPr>
          <p:cNvPr id="5" name="Рисунок 4" descr="skor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10" y="714356"/>
            <a:ext cx="3929090" cy="2571768"/>
          </a:xfrm>
          <a:prstGeom prst="rect">
            <a:avLst/>
          </a:prstGeom>
        </p:spPr>
      </p:pic>
      <p:pic>
        <p:nvPicPr>
          <p:cNvPr id="7" name="Рисунок 6" descr="трамва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357562"/>
            <a:ext cx="357190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6458 0.35695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3857652" cy="2928958"/>
          </a:xfrm>
          <a:prstGeom prst="rect">
            <a:avLst/>
          </a:prstGeom>
        </p:spPr>
      </p:pic>
      <p:pic>
        <p:nvPicPr>
          <p:cNvPr id="3" name="Рисунок 2" descr="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66"/>
            <a:ext cx="3500462" cy="2928958"/>
          </a:xfrm>
          <a:prstGeom prst="rect">
            <a:avLst/>
          </a:prstGeom>
        </p:spPr>
      </p:pic>
      <p:pic>
        <p:nvPicPr>
          <p:cNvPr id="4" name="Рисунок 3" descr="самосва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571876"/>
            <a:ext cx="3023616" cy="2897120"/>
          </a:xfrm>
          <a:prstGeom prst="rect">
            <a:avLst/>
          </a:prstGeom>
        </p:spPr>
      </p:pic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786190"/>
            <a:ext cx="3857620" cy="268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1 0.02939 L 0.33091 0.3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вт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00560" cy="3143272"/>
          </a:xfrm>
          <a:prstGeom prst="rect">
            <a:avLst/>
          </a:prstGeom>
        </p:spPr>
      </p:pic>
      <p:pic>
        <p:nvPicPr>
          <p:cNvPr id="4" name="Рисунок 3" descr="трамвай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7166"/>
            <a:ext cx="3057531" cy="2928958"/>
          </a:xfrm>
          <a:prstGeom prst="rect">
            <a:avLst/>
          </a:prstGeom>
        </p:spPr>
      </p:pic>
      <p:pic>
        <p:nvPicPr>
          <p:cNvPr id="5" name="Рисунок 4" descr="тр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642918"/>
            <a:ext cx="3500462" cy="2643206"/>
          </a:xfrm>
          <a:prstGeom prst="rect">
            <a:avLst/>
          </a:prstGeom>
        </p:spPr>
      </p:pic>
      <p:pic>
        <p:nvPicPr>
          <p:cNvPr id="7" name="Рисунок 6" descr="полиц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286256"/>
            <a:ext cx="321471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8 0.03334 L -0.43888 0.0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928802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Спасибо!!!</a:t>
            </a:r>
            <a:endParaRPr lang="ru-RU" sz="6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2214554"/>
            <a:ext cx="4071966" cy="4000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357290" y="64291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Пожарная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Мчат пожарные машины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 них отважные мужчины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Едут быстро на пожар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Побеждать огонь и жар.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zvuk_-_pozharnaya_signalizac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81514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517 -0.44097 L -3.61111E-6 4.44444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7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714620"/>
            <a:ext cx="5072098" cy="36433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4" name="TextBox 3"/>
          <p:cNvSpPr txBox="1"/>
          <p:nvPr/>
        </p:nvSpPr>
        <p:spPr>
          <a:xfrm>
            <a:off x="2428860" y="785795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Полиция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Полицейская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Нам мелькает глазом синим,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её сирены звук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Слышен далеко вокруг.</a:t>
            </a:r>
          </a:p>
          <a:p>
            <a:endParaRPr lang="ru-RU" dirty="0"/>
          </a:p>
        </p:txBody>
      </p:sp>
      <p:pic>
        <p:nvPicPr>
          <p:cNvPr id="5" name="9fba454d9bfe35f7cf5fd177fd73971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073 -0.25208 L 8.33333E-7 3.33333E-6 " pathEditMode="relative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71678"/>
            <a:ext cx="6000792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500042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Скорая помощь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Если кто-то заболел,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Надо чтобы врач успел.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«Скорая" его домчит,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Врач поможет, исцелит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              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zvuk_-_skoroj_pomocshi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77 -0.20996 L 3.33333E-6 1.48148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амв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85992"/>
            <a:ext cx="5357850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439254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Трамвай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Трамваю с рельсов не свернуть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Ему проложен точный путь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Zvuk_-_Tramva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91 -0.10486 L -7.5E-6 1.11111E-6 " pathEditMode="relative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642918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Тролейбус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 </a:t>
            </a:r>
            <a:r>
              <a:rPr lang="ru-RU" b="1" dirty="0" smtClean="0">
                <a:latin typeface="Arial Black" pitchFamily="34" charset="0"/>
              </a:rPr>
              <a:t>троллейбусе</a:t>
            </a:r>
            <a:r>
              <a:rPr lang="ru-RU" dirty="0" smtClean="0">
                <a:latin typeface="Arial Black" pitchFamily="34" charset="0"/>
              </a:rPr>
              <a:t> легко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Нам умчаться далеко,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Только есть одна проблема: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Нужен ток ему всё время.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 descr="trolleyb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428868"/>
            <a:ext cx="5286412" cy="4000528"/>
          </a:xfrm>
          <a:prstGeom prst="rect">
            <a:avLst/>
          </a:prstGeom>
        </p:spPr>
      </p:pic>
      <p:pic>
        <p:nvPicPr>
          <p:cNvPr id="5" name="trollejbus_-_zvuki_ego_serdc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-0.04074 L -0.03333 0.1981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642918"/>
            <a:ext cx="450059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Автобус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Автобус, будто пароход,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Сто пассажиров он везет.</a:t>
            </a:r>
          </a:p>
          <a:p>
            <a:endParaRPr lang="ru-RU" dirty="0"/>
          </a:p>
        </p:txBody>
      </p:sp>
      <p:pic>
        <p:nvPicPr>
          <p:cNvPr id="3" name="Рисунок 2" descr="авт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357430"/>
            <a:ext cx="6191272" cy="3929090"/>
          </a:xfrm>
          <a:prstGeom prst="rect">
            <a:avLst/>
          </a:prstGeom>
        </p:spPr>
      </p:pic>
      <p:pic>
        <p:nvPicPr>
          <p:cNvPr id="4" name="Onibus_20-_20Diezel_20Motor_20Exterior_20Funcionando_20Len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49 -0.22453 L 0.05851 0.108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57167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Легковой автомобиль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Легковушка, всем известно,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Увезёт в любое место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Если человек спешит,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Вмиг такси его домчит.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306"/>
            <a:ext cx="5500726" cy="3786214"/>
          </a:xfrm>
          <a:prstGeom prst="rect">
            <a:avLst/>
          </a:prstGeom>
        </p:spPr>
      </p:pic>
      <p:pic>
        <p:nvPicPr>
          <p:cNvPr id="4" name="zvuk_motora_-_mashin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15 -0.26644 L -0.03715 0.06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6261100" cy="430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00042"/>
            <a:ext cx="37862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Кран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на стройке утром рано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Есть работа и для крана.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Грузы вверх он подаёт,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Никогда не устаёт.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167</Words>
  <Application>Microsoft Office PowerPoint</Application>
  <PresentationFormat>Экран (4:3)</PresentationFormat>
  <Paragraphs>51</Paragraphs>
  <Slides>16</Slides>
  <Notes>3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Аля</dc:creator>
  <cp:lastModifiedBy>USER</cp:lastModifiedBy>
  <cp:revision>114</cp:revision>
  <dcterms:created xsi:type="dcterms:W3CDTF">2014-03-11T17:12:21Z</dcterms:created>
  <dcterms:modified xsi:type="dcterms:W3CDTF">2019-05-16T15:25:21Z</dcterms:modified>
</cp:coreProperties>
</file>