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Твой духовный мир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840312"/>
          </a:xfrm>
        </p:spPr>
        <p:txBody>
          <a:bodyPr>
            <a:normAutofit/>
          </a:bodyPr>
          <a:lstStyle/>
          <a:p>
            <a:r>
              <a:rPr lang="ru-RU" dirty="0" smtClean="0"/>
              <a:t>Основы духовно-нравственной культуры народов России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dirty="0" smtClean="0"/>
              <a:t>2019 год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часть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30225"/>
            <a:ext cx="7416824" cy="4987007"/>
          </a:xfrm>
        </p:spPr>
      </p:pic>
    </p:spTree>
    <p:extLst>
      <p:ext uri="{BB962C8B-B14F-4D97-AF65-F5344CB8AC3E}">
        <p14:creationId xmlns:p14="http://schemas.microsoft.com/office/powerpoint/2010/main" val="2309861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Читать текст на стр.144-146</a:t>
            </a:r>
          </a:p>
          <a:p>
            <a:r>
              <a:rPr lang="ru-RU" dirty="0"/>
              <a:t>Дополнить фразы </a:t>
            </a:r>
          </a:p>
          <a:p>
            <a:pPr marL="0" indent="0">
              <a:buNone/>
            </a:pPr>
            <a:r>
              <a:rPr lang="ru-RU" dirty="0" smtClean="0"/>
              <a:t>- Я </a:t>
            </a:r>
            <a:r>
              <a:rPr lang="ru-RU" dirty="0"/>
              <a:t>мечтаю увидеть и полюбоваться...</a:t>
            </a:r>
          </a:p>
          <a:p>
            <a:pPr marL="0" indent="0">
              <a:buNone/>
            </a:pPr>
            <a:r>
              <a:rPr lang="ru-RU" dirty="0" smtClean="0"/>
              <a:t>- Я </a:t>
            </a:r>
            <a:r>
              <a:rPr lang="ru-RU" dirty="0"/>
              <a:t>знаю, что красота души –это...</a:t>
            </a:r>
          </a:p>
          <a:p>
            <a:pPr marL="0" indent="0">
              <a:buNone/>
            </a:pPr>
            <a:r>
              <a:rPr lang="ru-RU" dirty="0" smtClean="0"/>
              <a:t>- Самое </a:t>
            </a:r>
            <a:r>
              <a:rPr lang="ru-RU" dirty="0"/>
              <a:t>главное в человеке доброта, потому что...</a:t>
            </a:r>
          </a:p>
          <a:p>
            <a:pPr marL="0" indent="0">
              <a:buNone/>
            </a:pPr>
            <a:r>
              <a:rPr lang="ru-RU" dirty="0" smtClean="0"/>
              <a:t>- Духовное </a:t>
            </a:r>
            <a:r>
              <a:rPr lang="ru-RU" dirty="0"/>
              <a:t>важнее материального, потому что...</a:t>
            </a:r>
          </a:p>
        </p:txBody>
      </p:sp>
    </p:spTree>
    <p:extLst>
      <p:ext uri="{BB962C8B-B14F-4D97-AF65-F5344CB8AC3E}">
        <p14:creationId xmlns:p14="http://schemas.microsoft.com/office/powerpoint/2010/main" val="642256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2436664"/>
              </p:ext>
            </p:extLst>
          </p:nvPr>
        </p:nvGraphicFramePr>
        <p:xfrm>
          <a:off x="323528" y="404665"/>
          <a:ext cx="8363272" cy="60059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71491"/>
                <a:gridCol w="4091781"/>
              </a:tblGrid>
              <a:tr h="86409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Положительное значение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Отрицательное значение</a:t>
                      </a:r>
                      <a:endParaRPr lang="ru-RU" sz="2400" dirty="0"/>
                    </a:p>
                  </a:txBody>
                  <a:tcPr/>
                </a:tc>
              </a:tr>
              <a:tr h="5141887">
                <a:tc>
                  <a:txBody>
                    <a:bodyPr/>
                    <a:lstStyle/>
                    <a:p>
                      <a:r>
                        <a:rPr lang="ru-RU" dirty="0" smtClean="0"/>
                        <a:t>Добро</a:t>
                      </a:r>
                    </a:p>
                    <a:p>
                      <a:r>
                        <a:rPr lang="ru-RU" dirty="0" smtClean="0"/>
                        <a:t>Нравственность</a:t>
                      </a:r>
                    </a:p>
                    <a:p>
                      <a:r>
                        <a:rPr lang="ru-RU" dirty="0" smtClean="0"/>
                        <a:t>Духовность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Зло</a:t>
                      </a:r>
                    </a:p>
                    <a:p>
                      <a:r>
                        <a:rPr lang="ru-RU" dirty="0" smtClean="0"/>
                        <a:t>Безнравственность</a:t>
                      </a:r>
                    </a:p>
                    <a:p>
                      <a:r>
                        <a:rPr lang="ru-RU" dirty="0" err="1" smtClean="0"/>
                        <a:t>Бездуховность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6944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Есть ли среди данных понятий    противоположные по значению? </a:t>
            </a:r>
            <a:endParaRPr lang="ru-RU" sz="3600" dirty="0" smtClean="0"/>
          </a:p>
          <a:p>
            <a:r>
              <a:rPr lang="ru-RU" sz="3600" dirty="0" smtClean="0"/>
              <a:t>Можно ли утверждать, что все эти качества в той или иной мере присущи людям, которые нас окружают?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20223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Проблемный вопрос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Что и кто влияет на формирование внутреннего мира человека?</a:t>
            </a:r>
          </a:p>
          <a:p>
            <a:pPr marL="0" indent="0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95003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Перечень понятий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Интересы, культура, знания, взгляды, точка зрения, нравственность, религиозность,  душевность, возвышенность, интеллект.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87246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81128"/>
            <a:ext cx="8183880" cy="145391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Образование – это процесс приобретения знаний, умений, представлений.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Перечислите учебные дисциплины, которые вы изучаете в школе.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5090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89721"/>
            <a:ext cx="4032448" cy="3360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132856"/>
            <a:ext cx="3528392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4365104"/>
            <a:ext cx="4104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Говорят, что у человека есть душа.</a:t>
            </a:r>
          </a:p>
          <a:p>
            <a:r>
              <a:rPr lang="ru-RU" sz="2000" b="1" dirty="0" smtClean="0"/>
              <a:t>С каким предметом у вас ассоциируется душа человека?</a:t>
            </a:r>
          </a:p>
          <a:p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148064" y="548680"/>
            <a:ext cx="33843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Глядя на фото, скажите, у кого внутренний мир более развит? У младенца или у старца?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79780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часть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0117799"/>
              </p:ext>
            </p:extLst>
          </p:nvPr>
        </p:nvGraphicFramePr>
        <p:xfrm>
          <a:off x="503238" y="530225"/>
          <a:ext cx="8183562" cy="4194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1781"/>
                <a:gridCol w="4091781"/>
              </a:tblGrid>
              <a:tr h="111407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Духовные ценности</a:t>
                      </a:r>
                      <a:endParaRPr lang="ru-RU" sz="2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Материальные ценности</a:t>
                      </a:r>
                      <a:endParaRPr lang="ru-RU" sz="2800" dirty="0"/>
                    </a:p>
                  </a:txBody>
                  <a:tcPr marL="91439" marR="91439"/>
                </a:tc>
              </a:tr>
              <a:tr h="308084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1439" marR="9143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79310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часть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Представь, что у тебя 2 часа свободного времени. Как ты ими распорядишься? Сколько времени потратишь на: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Просмотр телевизора</a:t>
            </a:r>
          </a:p>
          <a:p>
            <a:pPr marL="514350" indent="-514350">
              <a:buAutoNum type="arabicPeriod"/>
            </a:pPr>
            <a:r>
              <a:rPr lang="ru-RU" dirty="0" smtClean="0"/>
              <a:t>Игру на компьютере</a:t>
            </a:r>
          </a:p>
          <a:p>
            <a:pPr marL="514350" indent="-514350">
              <a:buAutoNum type="arabicPeriod"/>
            </a:pPr>
            <a:r>
              <a:rPr lang="ru-RU" dirty="0" smtClean="0"/>
              <a:t>Чтение книги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Разговор по телефону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Прогулки и игры с друзьями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26454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253</TotalTime>
  <Words>229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Твой духовный мир</vt:lpstr>
      <vt:lpstr>Презентация PowerPoint</vt:lpstr>
      <vt:lpstr>Презентация PowerPoint</vt:lpstr>
      <vt:lpstr>Проблемный вопрос </vt:lpstr>
      <vt:lpstr>Перечень понятий</vt:lpstr>
      <vt:lpstr>Образование – это процесс приобретения знаний, умений, представлений.</vt:lpstr>
      <vt:lpstr>Презентация PowerPoint</vt:lpstr>
      <vt:lpstr>Практическая часть</vt:lpstr>
      <vt:lpstr>Практическая часть</vt:lpstr>
      <vt:lpstr>Практическая часть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Твой духовный мир</dc:title>
  <dc:creator>Natalya</dc:creator>
  <cp:lastModifiedBy>admin</cp:lastModifiedBy>
  <cp:revision>29</cp:revision>
  <dcterms:created xsi:type="dcterms:W3CDTF">2019-04-16T15:10:11Z</dcterms:created>
  <dcterms:modified xsi:type="dcterms:W3CDTF">2019-05-16T18:10:37Z</dcterms:modified>
</cp:coreProperties>
</file>