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7" autoAdjust="0"/>
    <p:restoredTop sz="94660"/>
  </p:normalViewPr>
  <p:slideViewPr>
    <p:cSldViewPr>
      <p:cViewPr>
        <p:scale>
          <a:sx n="100" d="100"/>
          <a:sy n="100" d="100"/>
        </p:scale>
        <p:origin x="-72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az-Latn-AZ" dirty="0" smtClean="0"/>
              <a:t>ö</a:t>
            </a:r>
            <a:r>
              <a:rPr lang="ru-RU" dirty="0" smtClean="0"/>
              <a:t>Р –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  <a:r>
              <a:rPr lang="ru-RU" dirty="0" err="1" smtClean="0"/>
              <a:t>Козинъяс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Уръёль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школаса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7 класса вел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дчысь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Зюзев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Илья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84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РеБуСъЯс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55576" y="2060847"/>
            <a:ext cx="7035552" cy="3744417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                                </a:t>
            </a:r>
            <a:r>
              <a:rPr lang="ru-RU" dirty="0" err="1" smtClean="0"/>
              <a:t>Мыр</a:t>
            </a:r>
            <a:r>
              <a:rPr lang="ru-RU" dirty="0"/>
              <a:t>+</a:t>
            </a:r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r>
              <a:rPr lang="ru-RU" dirty="0" smtClean="0"/>
              <a:t>       </a:t>
            </a:r>
          </a:p>
          <a:p>
            <a:pPr marL="3657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Т</a:t>
            </a:r>
            <a:r>
              <a:rPr lang="az-Latn-AZ" dirty="0" smtClean="0"/>
              <a:t>ö</a:t>
            </a:r>
            <a:r>
              <a:rPr lang="ru-RU" dirty="0" smtClean="0"/>
              <a:t>с.</a:t>
            </a:r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 smtClean="0"/>
          </a:p>
          <a:p>
            <a:pPr marL="36576" indent="0">
              <a:buNone/>
            </a:pPr>
            <a:r>
              <a:rPr lang="ru-RU" dirty="0" smtClean="0"/>
              <a:t>                                                             </a:t>
            </a:r>
            <a:r>
              <a:rPr lang="ru-RU" dirty="0" smtClean="0"/>
              <a:t> (</a:t>
            </a:r>
            <a:r>
              <a:rPr lang="ru-RU" dirty="0" err="1" smtClean="0"/>
              <a:t>Мырпом</a:t>
            </a:r>
            <a:r>
              <a:rPr lang="ru-RU" dirty="0" smtClean="0"/>
              <a:t>)</a:t>
            </a:r>
            <a:endParaRPr lang="ru-RU" dirty="0"/>
          </a:p>
          <a:p>
            <a:pPr marL="36576" indent="0">
              <a:buNone/>
            </a:pPr>
            <a:r>
              <a:rPr lang="ru-RU" dirty="0" smtClean="0"/>
              <a:t>(Вот</a:t>
            </a:r>
            <a:r>
              <a:rPr lang="az-Latn-AZ" dirty="0" smtClean="0"/>
              <a:t>ö</a:t>
            </a:r>
            <a:r>
              <a:rPr lang="ru-RU" dirty="0" smtClean="0"/>
              <a:t>с)</a:t>
            </a:r>
            <a:endParaRPr lang="ru-RU" dirty="0"/>
          </a:p>
        </p:txBody>
      </p:sp>
      <p:sp>
        <p:nvSpPr>
          <p:cNvPr id="5" name="Кольцо 4"/>
          <p:cNvSpPr/>
          <p:nvPr/>
        </p:nvSpPr>
        <p:spPr>
          <a:xfrm>
            <a:off x="467544" y="2132856"/>
            <a:ext cx="3024336" cy="2808312"/>
          </a:xfrm>
          <a:prstGeom prst="donut">
            <a:avLst>
              <a:gd name="adj" fmla="val 26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Молния 7"/>
          <p:cNvSpPr/>
          <p:nvPr/>
        </p:nvSpPr>
        <p:spPr>
          <a:xfrm>
            <a:off x="4716016" y="1844824"/>
            <a:ext cx="2736304" cy="144016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7452320" y="2492896"/>
            <a:ext cx="2880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5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r>
              <a:rPr lang="az-Latn-AZ" dirty="0" smtClean="0"/>
              <a:t>ö</a:t>
            </a:r>
            <a:r>
              <a:rPr lang="ru-RU" dirty="0" err="1" smtClean="0"/>
              <a:t>дкыв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284984"/>
            <a:ext cx="7467600" cy="1900808"/>
          </a:xfrm>
        </p:spPr>
        <p:txBody>
          <a:bodyPr/>
          <a:lstStyle/>
          <a:p>
            <a:r>
              <a:rPr lang="ru-RU" dirty="0" smtClean="0"/>
              <a:t>Абу </a:t>
            </a:r>
            <a:r>
              <a:rPr lang="ru-RU" dirty="0" err="1" smtClean="0"/>
              <a:t>дз</a:t>
            </a:r>
            <a:r>
              <a:rPr lang="en-US" dirty="0" smtClean="0"/>
              <a:t>ö</a:t>
            </a:r>
            <a:r>
              <a:rPr lang="ru-RU" dirty="0" smtClean="0"/>
              <a:t>ля</a:t>
            </a:r>
            <a:r>
              <a:rPr lang="ru-RU" dirty="0" smtClean="0"/>
              <a:t>, </a:t>
            </a:r>
            <a:r>
              <a:rPr lang="ru-RU" dirty="0" err="1" smtClean="0"/>
              <a:t>абу</a:t>
            </a:r>
            <a:r>
              <a:rPr lang="ru-RU" dirty="0" smtClean="0"/>
              <a:t> </a:t>
            </a:r>
            <a:r>
              <a:rPr lang="ru-RU" dirty="0" err="1" smtClean="0"/>
              <a:t>ыджыд</a:t>
            </a:r>
            <a:r>
              <a:rPr lang="ru-RU" dirty="0" smtClean="0"/>
              <a:t>, </a:t>
            </a:r>
            <a:r>
              <a:rPr lang="ru-RU" dirty="0" err="1" smtClean="0"/>
              <a:t>сь</a:t>
            </a:r>
            <a:r>
              <a:rPr lang="az-Latn-AZ" dirty="0" smtClean="0"/>
              <a:t>ö</a:t>
            </a:r>
            <a:r>
              <a:rPr lang="ru-RU" dirty="0" smtClean="0"/>
              <a:t>д да ч</a:t>
            </a:r>
            <a:r>
              <a:rPr lang="az-Latn-AZ" dirty="0" smtClean="0"/>
              <a:t>ö</a:t>
            </a:r>
            <a:r>
              <a:rPr lang="ru-RU" dirty="0" err="1" smtClean="0"/>
              <a:t>скыд</a:t>
            </a:r>
            <a:r>
              <a:rPr lang="ru-RU" dirty="0" smtClean="0"/>
              <a:t>. </a:t>
            </a:r>
            <a:r>
              <a:rPr lang="ru-RU" dirty="0" smtClean="0"/>
              <a:t>(Ч</a:t>
            </a:r>
            <a:r>
              <a:rPr lang="az-Latn-AZ" dirty="0" smtClean="0"/>
              <a:t>ö</a:t>
            </a:r>
            <a:r>
              <a:rPr lang="ru-RU" dirty="0" smtClean="0"/>
              <a:t>д).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68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Висьт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Гож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мнас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ветлы в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чук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ртны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д,пув,мырпом.В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быдм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пуяс:кыдз,льöм,пелысь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мук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д.С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ны:ош,к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ин,к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мук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пем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съяс.В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ветл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вотчыны,в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равны.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Войнас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az-Latn-A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ветлыны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позь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74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smtClean="0"/>
              <a:t>500 гр. помидор. </a:t>
            </a:r>
          </a:p>
          <a:p>
            <a:r>
              <a:rPr lang="ru-RU" dirty="0" smtClean="0"/>
              <a:t>Н</a:t>
            </a:r>
            <a:r>
              <a:rPr lang="az-Latn-AZ" dirty="0" smtClean="0"/>
              <a:t>ö</a:t>
            </a:r>
            <a:r>
              <a:rPr lang="ru-RU" dirty="0" smtClean="0"/>
              <a:t>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Сов.</a:t>
            </a:r>
            <a:endParaRPr lang="ru-RU" dirty="0" smtClean="0"/>
          </a:p>
          <a:p>
            <a:r>
              <a:rPr lang="ru-RU" dirty="0" err="1" smtClean="0"/>
              <a:t>Вундавны</a:t>
            </a:r>
            <a:r>
              <a:rPr lang="ru-RU" dirty="0" smtClean="0"/>
              <a:t> </a:t>
            </a:r>
            <a:r>
              <a:rPr lang="ru-RU" dirty="0" err="1" smtClean="0"/>
              <a:t>помидоръяс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Пуктыны</a:t>
            </a:r>
            <a:r>
              <a:rPr lang="ru-RU" dirty="0" smtClean="0"/>
              <a:t> н</a:t>
            </a:r>
            <a:r>
              <a:rPr lang="az-Latn-AZ" dirty="0" smtClean="0"/>
              <a:t>ö</a:t>
            </a:r>
            <a:r>
              <a:rPr lang="ru-RU" dirty="0" smtClean="0"/>
              <a:t>к.</a:t>
            </a:r>
          </a:p>
          <a:p>
            <a:r>
              <a:rPr lang="ru-RU" dirty="0" err="1" smtClean="0"/>
              <a:t>Гудравны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74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Ворс</a:t>
            </a:r>
            <a:r>
              <a:rPr lang="az-Latn-AZ" dirty="0" smtClean="0"/>
              <a:t>ö</a:t>
            </a:r>
            <a:r>
              <a:rPr lang="ru-RU" dirty="0" smtClean="0"/>
              <a:t>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Классикъяс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Серпасалам</a:t>
            </a:r>
            <a:r>
              <a:rPr lang="ru-RU" dirty="0" smtClean="0"/>
              <a:t> </a:t>
            </a:r>
            <a:r>
              <a:rPr lang="ru-RU" dirty="0" err="1" smtClean="0"/>
              <a:t>му</a:t>
            </a:r>
            <a:r>
              <a:rPr lang="ru-RU" dirty="0" smtClean="0"/>
              <a:t> </a:t>
            </a:r>
            <a:r>
              <a:rPr lang="ru-RU" dirty="0" err="1" smtClean="0"/>
              <a:t>вылын</a:t>
            </a:r>
            <a:r>
              <a:rPr lang="ru-RU" dirty="0" smtClean="0"/>
              <a:t> </a:t>
            </a:r>
            <a:r>
              <a:rPr lang="ru-RU" dirty="0" err="1" smtClean="0"/>
              <a:t>дас</a:t>
            </a:r>
            <a:r>
              <a:rPr lang="ru-RU" dirty="0" smtClean="0"/>
              <a:t> </a:t>
            </a:r>
            <a:r>
              <a:rPr lang="ru-RU" dirty="0" smtClean="0"/>
              <a:t>квадрат.</a:t>
            </a:r>
            <a:endParaRPr lang="ru-RU" dirty="0" smtClean="0"/>
          </a:p>
          <a:p>
            <a:r>
              <a:rPr lang="ru-RU" dirty="0" err="1" smtClean="0"/>
              <a:t>Гижам</a:t>
            </a:r>
            <a:r>
              <a:rPr lang="ru-RU" dirty="0" smtClean="0"/>
              <a:t>  </a:t>
            </a:r>
            <a:r>
              <a:rPr lang="ru-RU" dirty="0" err="1" smtClean="0"/>
              <a:t>лыдпасъяс</a:t>
            </a:r>
            <a:r>
              <a:rPr lang="ru-RU" dirty="0" smtClean="0"/>
              <a:t> 1-сянь -10-</a:t>
            </a:r>
            <a:r>
              <a:rPr lang="en-US" dirty="0" smtClean="0"/>
              <a:t>ö</a:t>
            </a:r>
            <a:r>
              <a:rPr lang="ru-RU" dirty="0" err="1" smtClean="0"/>
              <a:t>дз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err="1" smtClean="0"/>
              <a:t>Ч</a:t>
            </a:r>
            <a:r>
              <a:rPr lang="ru-RU" dirty="0" err="1" smtClean="0"/>
              <a:t>еччалам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7423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85</TotalTime>
  <Words>172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ВöР –Ва Козинъяс</vt:lpstr>
      <vt:lpstr>РеБуСъЯс.</vt:lpstr>
      <vt:lpstr>Нöдкыв.</vt:lpstr>
      <vt:lpstr>Висьт.</vt:lpstr>
      <vt:lpstr>Рецепт</vt:lpstr>
      <vt:lpstr>Ворсöм.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ваш дом</dc:creator>
  <cp:lastModifiedBy>Win коданёва</cp:lastModifiedBy>
  <cp:revision>12</cp:revision>
  <dcterms:created xsi:type="dcterms:W3CDTF">2016-11-14T17:44:31Z</dcterms:created>
  <dcterms:modified xsi:type="dcterms:W3CDTF">2018-03-09T08:59:16Z</dcterms:modified>
</cp:coreProperties>
</file>