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949372C-E479-4B90-A07E-3994C52A6B15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E527FAE-6AC1-4325-8B9F-28A8505E1EE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900igr.net/datas/tekhnologija/Vidy-shvov/0004-004-Vidy-shv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fs00.infourok.ru/images/doc/145/168789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img02.taobaocdn.com/imgextra/i2/13518422/T24mDsXgdbXXXXXXXX_!!135184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prezentacii.info/wp-content/uploads/2018/09/XITjBR5lI0tpNm67/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ds04.infourok.ru/uploads/ex/0143/0015989a-2aa8738e/hello_html_m21d438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87189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arhivurokov.ru/kopilka/uploads/user_file_54d1e2451dee0/mietodichieskaia-razrabotka-rasprostraniennyie-vyshival-nyie-shvy_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82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яна</cp:lastModifiedBy>
  <cp:revision>2</cp:revision>
  <dcterms:created xsi:type="dcterms:W3CDTF">2019-05-04T16:00:24Z</dcterms:created>
  <dcterms:modified xsi:type="dcterms:W3CDTF">2019-05-04T16:11:37Z</dcterms:modified>
</cp:coreProperties>
</file>