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10" y="476672"/>
            <a:ext cx="9073008" cy="1800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Здоровье сберегающие технологии в образовательном процессе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228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Гигиенические условия в классе (кабинете):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чистота,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температура и свежесть воздуха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рациональность освещения класса и доски,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наличие/отсутствие монотонных, неприятных раздражителей и т. п.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отметить, что утомляемость школьников и риск аллергических расстройств в немалой степени зависят от соблюдения этих простых условий.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060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12088" cy="674136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видов учебной деятельности, используемых учителем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учащихся,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письмо,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наглядных пособий,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вопросы,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примеров, задач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практические занятия и т. 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Нормой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считается 4-7 видов за урок. Однообразность урока способствует утомляемости школьников. Вместе с тем вам необходимо помнить, что частая смена одной деятельности на другую требует от учащихся дополнительных адаптационных усилий. Это также способствует росту утомляемости.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43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Средняя продолжительность и частота чередования различных видов учебной деятельности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Ориентировочная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норма: 7-10 минут.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282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layer.myshared.ru/4/259764/slides/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68" y="188639"/>
            <a:ext cx="8705111" cy="652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232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568952" cy="642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101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9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58808" cy="5030019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ЗДОРОВЬЕСБЕРЕГАЮЩИЕ ТЕХНОЛОГИИ -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56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Сущность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урока - обеспечивает ребёнку и учителю сохранение и увеличение их жизненных сил от начала и до конца урока,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позволяет использовать полученные умения самостоятельно во внеурочной деятельности и в дальнейшей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позволяет использовать полученные умения самостоятельно во внеурочной деятельности и в дальнейшей жизни.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7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620688"/>
            <a:ext cx="9793088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ПРИНЦИПЫ ЗДОРОВЬЕСБЕРЕГАЮЩЕГО УРОКА</a:t>
            </a:r>
            <a:r>
              <a:rPr lang="ru-RU" sz="2800" dirty="0"/>
              <a:t> 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двигательной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оздоровительного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режима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формирования правильной осанки и навыков рационального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дыхания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реализации эффективного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закаливания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комфортности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опоры на индивидуальные особенности ребёнка.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16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787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8544949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19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588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789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3"/>
            <a:ext cx="8686800" cy="638132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анализе урока с точки зрения сохранения здоровья школьников, целесообразно обратить внимание на следующие аспекты урока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Гигиенические условия в классе (кабинете);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видов учебной деятельности, используемых учителем;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продолжительность и частота чередования различных видов учебной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использованных учителем видов преподавания;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продолжительность и частота чередования различных видов учебной деятельности. Чередование видов преподавания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методов, способствующих активизации инициативы и творческого самовыражения учащихся;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учителя использовать возможности показа видеоматериалов;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учащихся и их чередование в зависимости от характера выполняемой работы; Физкультминутки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физкультпаузы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Включение в содержательную часть урока вопросов, связанных со здоровьем и здоровым образом жизни;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учащихся мотивации к учебной деятельности на уроке;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Благоприятный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психологический климат на уроке;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Преобладающее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выражение лица учителя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Момент наступления утомления учащихся и снижения их учебной активности;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особенности окончания 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Состояние и вид учеников, выходящих с урока.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05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407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Здоровье сберегающие технологии в образовательном процессе</vt:lpstr>
      <vt:lpstr>Презентация PowerPoint</vt:lpstr>
      <vt:lpstr>Презентация PowerPoint</vt:lpstr>
      <vt:lpstr>ПРИНЦИПЫ ЗДОРОВЬЕСБЕРЕГАЮЩЕГО УРОКА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сберегающие технологии в образовательном процессе</dc:title>
  <dc:creator>User</dc:creator>
  <cp:lastModifiedBy>User</cp:lastModifiedBy>
  <cp:revision>3</cp:revision>
  <dcterms:created xsi:type="dcterms:W3CDTF">2019-05-16T12:53:20Z</dcterms:created>
  <dcterms:modified xsi:type="dcterms:W3CDTF">2019-05-16T13:14:14Z</dcterms:modified>
</cp:coreProperties>
</file>