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303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A82A66-88BE-4938-AAC9-B9D78111FDCF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458506-1F67-47AB-B71A-3DF53BA74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458506-1F67-47AB-B71A-3DF53BA7483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14290"/>
            <a:ext cx="8458200" cy="1071570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Игра </a:t>
            </a:r>
          </a:p>
          <a:p>
            <a:pPr algn="ctr"/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«Маша – растеряша»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Constantia" pitchFamily="18" charset="0"/>
            </a:endParaRPr>
          </a:p>
        </p:txBody>
      </p:sp>
      <p:pic>
        <p:nvPicPr>
          <p:cNvPr id="15372" name="Picture 12" descr="http://belblank.by/assets/images/main-page/%D0%BF%D0%BE%D0%BF%D1%83%D0%BB%D1%8F%D1%80%D0%BD%D1%8B%D0%B5-11-16078.jpg"/>
          <p:cNvPicPr>
            <a:picLocks noChangeAspect="1" noChangeArrowheads="1"/>
          </p:cNvPicPr>
          <p:nvPr/>
        </p:nvPicPr>
        <p:blipFill>
          <a:blip r:embed="rId3" cstate="print"/>
          <a:srcRect l="2628" t="13643" r="3006" b="13593"/>
          <a:stretch>
            <a:fillRect/>
          </a:stretch>
        </p:blipFill>
        <p:spPr bwMode="auto">
          <a:xfrm>
            <a:off x="4000496" y="2214554"/>
            <a:ext cx="4447016" cy="3429024"/>
          </a:xfrm>
          <a:prstGeom prst="rect">
            <a:avLst/>
          </a:prstGeom>
          <a:noFill/>
        </p:spPr>
      </p:pic>
      <p:pic>
        <p:nvPicPr>
          <p:cNvPr id="6148" name="Picture 4" descr="https://png.pngtree.com/element_origin_min_pic/16/07/05/13577b49fa8b2b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357298"/>
            <a:ext cx="2554623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kash3sch.edumsko.ru/uploads/1300/1232/section/837704/Doklady_Grebennikova_OA/Uchebniki1.jpg?15501692421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214554"/>
            <a:ext cx="5021201" cy="3143272"/>
          </a:xfrm>
          <a:prstGeom prst="rect">
            <a:avLst/>
          </a:prstGeom>
          <a:noFill/>
        </p:spPr>
      </p:pic>
      <p:pic>
        <p:nvPicPr>
          <p:cNvPr id="4" name="Picture 4" descr="https://png.pngtree.com/element_origin_min_pic/16/07/05/13577b49fa8b2b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357298"/>
            <a:ext cx="2554623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ae01.alicdn.com/kf/HTB1qzDePVXXXXbRaXXXq6xXFXXXI/-Free-shipping-Free-logo-500pcs-lot-5-color-cheap-stationary-colored-plastic-school-supplies-custom.jpg"/>
          <p:cNvPicPr>
            <a:picLocks noChangeAspect="1" noChangeArrowheads="1"/>
          </p:cNvPicPr>
          <p:nvPr/>
        </p:nvPicPr>
        <p:blipFill>
          <a:blip r:embed="rId2"/>
          <a:srcRect l="9450" t="2695" r="11265" b="4805"/>
          <a:stretch>
            <a:fillRect/>
          </a:stretch>
        </p:blipFill>
        <p:spPr bwMode="auto">
          <a:xfrm>
            <a:off x="4500562" y="1785926"/>
            <a:ext cx="3918885" cy="4572032"/>
          </a:xfrm>
          <a:prstGeom prst="rect">
            <a:avLst/>
          </a:prstGeom>
          <a:noFill/>
        </p:spPr>
      </p:pic>
      <p:pic>
        <p:nvPicPr>
          <p:cNvPr id="4" name="Picture 4" descr="https://png.pngtree.com/element_origin_min_pic/16/07/05/13577b49fa8b2b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357298"/>
            <a:ext cx="2554623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nachalo4ka.ru/wp-content/uploads/2014/08/tsvetnyie-karandashi-1200x12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143116"/>
            <a:ext cx="3786214" cy="3786214"/>
          </a:xfrm>
          <a:prstGeom prst="rect">
            <a:avLst/>
          </a:prstGeom>
          <a:noFill/>
        </p:spPr>
      </p:pic>
      <p:pic>
        <p:nvPicPr>
          <p:cNvPr id="4" name="Picture 4" descr="https://png.pngtree.com/element_origin_min_pic/16/07/05/13577b49fa8b2b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357298"/>
            <a:ext cx="2554623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1.bp.blogspot.com/-ky0B80p-KYA/WQ4r7Is3okI/AAAAAAAAALI/cPp6a4iX0p0ClQc8OfMTt8O-JjFIn2cowCLcB/s1600/kras1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2214554"/>
            <a:ext cx="5442896" cy="3929090"/>
          </a:xfrm>
          <a:prstGeom prst="rect">
            <a:avLst/>
          </a:prstGeom>
          <a:noFill/>
        </p:spPr>
      </p:pic>
      <p:pic>
        <p:nvPicPr>
          <p:cNvPr id="5" name="Picture 4" descr="https://png.pngtree.com/element_origin_min_pic/16/07/05/13577b49fa8b2b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357298"/>
            <a:ext cx="2554623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</TotalTime>
  <Words>7</Words>
  <PresentationFormat>Экран (4:3)</PresentationFormat>
  <Paragraphs>3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9</cp:revision>
  <dcterms:created xsi:type="dcterms:W3CDTF">2019-04-22T11:56:09Z</dcterms:created>
  <dcterms:modified xsi:type="dcterms:W3CDTF">2019-04-23T06:44:35Z</dcterms:modified>
</cp:coreProperties>
</file>