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Семейный бюджет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9818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78431" y="2028810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126503" y="2028810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74575" y="2034573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422647" y="2034573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126503" y="2688408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126503" y="3336480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148064" y="4005064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126503" y="4653136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830359" y="2034573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070719" y="2028810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718791" y="2028810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486367" y="2676882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774575" y="2688408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422647" y="2688408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494303" y="3324954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846231" y="3336480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198159" y="3336480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550087" y="3336480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902015" y="3336480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753014" y="3336480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422647" y="3324954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7070719" y="3336480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507153" y="4005064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838295" y="4005064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198159" y="4005064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774575" y="4010827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422647" y="4010827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507153" y="4658899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830359" y="4658899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182287" y="4653136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528708" y="4658899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1880636" y="4653136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1241439" y="4651013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93367" y="4651013"/>
            <a:ext cx="648072" cy="6480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3830359" y="1997360"/>
            <a:ext cx="4630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Р    А   С   Х   О   Д   Ы</a:t>
            </a:r>
            <a:endParaRPr lang="ru-RU" sz="4000" dirty="0"/>
          </a:p>
        </p:txBody>
      </p:sp>
      <p:sp>
        <p:nvSpPr>
          <p:cNvPr id="40" name="TextBox 39"/>
          <p:cNvSpPr txBox="1"/>
          <p:nvPr/>
        </p:nvSpPr>
        <p:spPr>
          <a:xfrm>
            <a:off x="1902015" y="3323134"/>
            <a:ext cx="61408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Э    К   О   Н   О  М  И   К   А</a:t>
            </a:r>
            <a:endParaRPr lang="ru-RU" sz="4000" dirty="0"/>
          </a:p>
        </p:txBody>
      </p:sp>
      <p:sp>
        <p:nvSpPr>
          <p:cNvPr id="41" name="TextBox 40"/>
          <p:cNvSpPr txBox="1"/>
          <p:nvPr/>
        </p:nvSpPr>
        <p:spPr>
          <a:xfrm>
            <a:off x="4427904" y="2617068"/>
            <a:ext cx="4630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Ц    Е   Н   А</a:t>
            </a:r>
            <a:endParaRPr lang="ru-RU" sz="4000" dirty="0"/>
          </a:p>
        </p:txBody>
      </p:sp>
      <p:sp>
        <p:nvSpPr>
          <p:cNvPr id="42" name="TextBox 41"/>
          <p:cNvSpPr txBox="1"/>
          <p:nvPr/>
        </p:nvSpPr>
        <p:spPr>
          <a:xfrm>
            <a:off x="3198159" y="3973026"/>
            <a:ext cx="4630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Д    Е   Н   Ь   Г   И</a:t>
            </a:r>
            <a:endParaRPr lang="ru-RU" sz="4000" dirty="0"/>
          </a:p>
        </p:txBody>
      </p:sp>
      <p:sp>
        <p:nvSpPr>
          <p:cNvPr id="43" name="TextBox 42"/>
          <p:cNvSpPr txBox="1"/>
          <p:nvPr/>
        </p:nvSpPr>
        <p:spPr>
          <a:xfrm>
            <a:off x="624007" y="4628992"/>
            <a:ext cx="53161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Д   Е   Н   Е   Ж   Н   А   Я</a:t>
            </a:r>
            <a:endParaRPr lang="ru-RU" sz="4000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5126503" y="1997360"/>
            <a:ext cx="669633" cy="3301725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2635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дефицит – превышение расходов бюджета над доходами;</a:t>
            </a:r>
          </a:p>
          <a:p>
            <a:r>
              <a:rPr lang="ru-RU" sz="4400" dirty="0"/>
              <a:t>экономия – бережливое ведение хозяйства;</a:t>
            </a:r>
          </a:p>
          <a:p>
            <a:pPr marL="0" indent="0">
              <a:buNone/>
            </a:pP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xmlns="" val="421199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260648"/>
            <a:ext cx="4038600" cy="58655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b="1" dirty="0"/>
              <a:t>1. Из чего складывается семейный бюджет?</a:t>
            </a:r>
          </a:p>
          <a:p>
            <a:pPr marL="0" indent="0">
              <a:buNone/>
            </a:pPr>
            <a:r>
              <a:rPr lang="ru-RU" sz="2200" dirty="0"/>
              <a:t>а) из заработной платы, пенсии, стипендии;</a:t>
            </a:r>
          </a:p>
          <a:p>
            <a:pPr marL="0" indent="0">
              <a:buNone/>
            </a:pPr>
            <a:r>
              <a:rPr lang="ru-RU" sz="2200" dirty="0"/>
              <a:t>б) из доходов и расходов;</a:t>
            </a:r>
          </a:p>
          <a:p>
            <a:pPr marL="0" indent="0">
              <a:buNone/>
            </a:pPr>
            <a:r>
              <a:rPr lang="ru-RU" sz="2200" dirty="0"/>
              <a:t>в) из денег</a:t>
            </a:r>
          </a:p>
          <a:p>
            <a:pPr marL="0" indent="0">
              <a:buNone/>
            </a:pPr>
            <a:r>
              <a:rPr lang="ru-RU" sz="2200" b="1" dirty="0"/>
              <a:t>2. Деньги, которые поступают в бюджет семьи, – это…</a:t>
            </a:r>
          </a:p>
          <a:p>
            <a:pPr marL="0" indent="0">
              <a:buNone/>
            </a:pPr>
            <a:r>
              <a:rPr lang="ru-RU" sz="2200" dirty="0"/>
              <a:t>я) расходы;</a:t>
            </a:r>
          </a:p>
          <a:p>
            <a:pPr marL="0" indent="0">
              <a:buNone/>
            </a:pPr>
            <a:r>
              <a:rPr lang="ru-RU" sz="2200" dirty="0"/>
              <a:t>е) проценты;</a:t>
            </a:r>
          </a:p>
          <a:p>
            <a:pPr marL="0" indent="0">
              <a:buNone/>
            </a:pPr>
            <a:r>
              <a:rPr lang="ru-RU" sz="2200" dirty="0"/>
              <a:t>ю) доходы</a:t>
            </a:r>
          </a:p>
          <a:p>
            <a:pPr marL="0" indent="0">
              <a:buNone/>
            </a:pPr>
            <a:r>
              <a:rPr lang="ru-RU" sz="2200" b="1" dirty="0"/>
              <a:t>3. Авторское вознаграждение – это…         </a:t>
            </a:r>
          </a:p>
          <a:p>
            <a:pPr marL="0" indent="0">
              <a:buNone/>
            </a:pPr>
            <a:r>
              <a:rPr lang="ru-RU" sz="2200" dirty="0"/>
              <a:t>б) зарплата;</a:t>
            </a:r>
          </a:p>
          <a:p>
            <a:pPr marL="0" indent="0">
              <a:buNone/>
            </a:pPr>
            <a:r>
              <a:rPr lang="ru-RU" sz="2200" dirty="0"/>
              <a:t>г) налог;</a:t>
            </a:r>
          </a:p>
          <a:p>
            <a:pPr marL="0" indent="0">
              <a:buNone/>
            </a:pPr>
            <a:r>
              <a:rPr lang="ru-RU" sz="2200" dirty="0"/>
              <a:t>д) гонорар</a:t>
            </a:r>
          </a:p>
          <a:p>
            <a:pPr marL="0" indent="0">
              <a:buNone/>
            </a:pPr>
            <a:endParaRPr lang="ru-RU" sz="2200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188640"/>
            <a:ext cx="4038600" cy="59375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b="1" dirty="0"/>
              <a:t>4. Деньги, которые тратятся из бюджета семьи, – это…         </a:t>
            </a:r>
          </a:p>
          <a:p>
            <a:pPr marL="0" indent="0">
              <a:buNone/>
            </a:pPr>
            <a:r>
              <a:rPr lang="ru-RU" sz="2200" dirty="0"/>
              <a:t>ш) доходы;</a:t>
            </a:r>
          </a:p>
          <a:p>
            <a:pPr marL="0" indent="0">
              <a:buNone/>
            </a:pPr>
            <a:r>
              <a:rPr lang="ru-RU" sz="2200" dirty="0"/>
              <a:t>ж) расходы;</a:t>
            </a:r>
          </a:p>
          <a:p>
            <a:pPr marL="0" indent="0">
              <a:buNone/>
            </a:pPr>
            <a:r>
              <a:rPr lang="ru-RU" sz="2200" dirty="0"/>
              <a:t>х) прибыль</a:t>
            </a:r>
          </a:p>
          <a:p>
            <a:pPr marL="0" indent="0">
              <a:buNone/>
            </a:pPr>
            <a:r>
              <a:rPr lang="ru-RU" sz="2200" b="1" dirty="0"/>
              <a:t>5. Правильным ведением бюджета считается то, при котором доходы…         </a:t>
            </a:r>
          </a:p>
          <a:p>
            <a:pPr marL="0" indent="0">
              <a:buNone/>
            </a:pPr>
            <a:r>
              <a:rPr lang="ru-RU" sz="2200" dirty="0"/>
              <a:t>е) больше расходов;</a:t>
            </a:r>
          </a:p>
          <a:p>
            <a:pPr marL="0" indent="0">
              <a:buNone/>
            </a:pPr>
            <a:r>
              <a:rPr lang="ru-RU" sz="2200" dirty="0"/>
              <a:t>и) равны расходам;</a:t>
            </a:r>
          </a:p>
          <a:p>
            <a:pPr marL="0" indent="0">
              <a:buNone/>
            </a:pPr>
            <a:r>
              <a:rPr lang="ru-RU" sz="2200" dirty="0"/>
              <a:t>а) меньше расходов</a:t>
            </a:r>
          </a:p>
          <a:p>
            <a:pPr marL="0" indent="0">
              <a:buNone/>
            </a:pPr>
            <a:r>
              <a:rPr lang="ru-RU" sz="2200" b="1" dirty="0"/>
              <a:t>6. Зарплата, пенсия, стипендия – это разные виды…         </a:t>
            </a:r>
          </a:p>
          <a:p>
            <a:pPr marL="0" indent="0">
              <a:buNone/>
            </a:pPr>
            <a:r>
              <a:rPr lang="ru-RU" sz="2200" dirty="0"/>
              <a:t>т) доходов;</a:t>
            </a:r>
          </a:p>
          <a:p>
            <a:pPr marL="0" indent="0">
              <a:buNone/>
            </a:pPr>
            <a:r>
              <a:rPr lang="ru-RU" sz="2200" dirty="0"/>
              <a:t>п) расходов;</a:t>
            </a:r>
          </a:p>
          <a:p>
            <a:pPr marL="0" indent="0">
              <a:buNone/>
            </a:pPr>
            <a:r>
              <a:rPr lang="ru-RU" sz="2200" dirty="0"/>
              <a:t>к) </a:t>
            </a:r>
            <a:r>
              <a:rPr lang="ru-RU" sz="2200" dirty="0" smtClean="0"/>
              <a:t>гонорара</a:t>
            </a:r>
            <a:endParaRPr lang="ru-RU" sz="2200" dirty="0"/>
          </a:p>
        </p:txBody>
      </p:sp>
      <p:sp>
        <p:nvSpPr>
          <p:cNvPr id="9" name="Овал 8"/>
          <p:cNvSpPr/>
          <p:nvPr/>
        </p:nvSpPr>
        <p:spPr>
          <a:xfrm>
            <a:off x="395536" y="1772816"/>
            <a:ext cx="432048" cy="432048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67544" y="4149080"/>
            <a:ext cx="432048" cy="432048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67544" y="6021288"/>
            <a:ext cx="432048" cy="432048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644008" y="1340768"/>
            <a:ext cx="432048" cy="432048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644008" y="3212976"/>
            <a:ext cx="432048" cy="432048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616186" y="5157192"/>
            <a:ext cx="432048" cy="432048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47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194</Words>
  <Application>Microsoft Office PowerPoint</Application>
  <PresentationFormat>Экран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Семейный бюджет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Пользователь Windows</cp:lastModifiedBy>
  <cp:revision>4</cp:revision>
  <dcterms:created xsi:type="dcterms:W3CDTF">2018-03-20T10:14:05Z</dcterms:created>
  <dcterms:modified xsi:type="dcterms:W3CDTF">2018-05-20T19:35:09Z</dcterms:modified>
</cp:coreProperties>
</file>