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olimpiado.ru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www.zedpointplus.com/wp-content/uploads/2018/02/blue-moving-flowing-abstract-waves-on-white-background-blurred-smooth-seamless-loop-design-video-animation-1920x1080_spqkl7pg__F0000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20" cy="5143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Олимпиады для обучающихся начальной школы 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4857760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Дуйсенбаева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З.А.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AutoShape 2" descr="https://wallpapertag.com/wallpaper/middle/9/3/2/119781-lime-green-background-1920x1080-retin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2" name="AutoShape 4" descr="https://wallpapertag.com/wallpaper/middle/9/3/2/119781-lime-green-background-1920x1080-retin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www.zedpointplus.com/wp-content/uploads/2018/02/blue-moving-flowing-abstract-waves-on-white-background-blurred-smooth-seamless-loop-design-video-animation-1920x1080_spqkl7pg__F0000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20" cy="5143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«Плюс»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Задания олимпиады «Плюс» даны в понятной детям игровой форме и нацелены на развитие нестандартного мышления.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Задачи тренируют внимание, логику и пространственное воображение, учат мыслить шире привычных рамок, но при этом не требуют углублённого знания школьной программы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Все участники награждаются дипломами и почётными грамотами, а учителя — благодарственными письмами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en-US" sz="3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://plus.uchi.ru/</a:t>
            </a:r>
            <a:endParaRPr lang="ru-RU" sz="30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9458" name="Picture 2" descr="https://sch627.mskobr.ru/files/2016-2017/%D0%BE%D0%BB%D0%B8%D0%BC%D0%BF%D0%B8%D0%B0%D0%B4%D0%B0%20%D0%BF%D0%BB%D1%8E%D1%8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214290"/>
            <a:ext cx="1636580" cy="1000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www.zedpointplus.com/wp-content/uploads/2018/02/blue-moving-flowing-abstract-waves-on-white-background-blurred-smooth-seamless-loop-design-video-animation-1920x1080_spqkl7pg__F0000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20" cy="5143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«Совёнок»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Международная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метапредметная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олимпиада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для младших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школьников.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Уникальность олимпиады в том, что она эвристическая, то есть в ней много поисковых заданий. 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Данная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олимпиада 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позволяет «подстегнуть»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 способности анализировать, обобщать и синтезировать информацию, а значит, всесторонне 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содействует развитию юного творца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 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олимпиаде могут принять участие все желающие учащиеся 1–6-х классов образовательных учреждений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en-US" sz="3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://www.covenok.ru/sov/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Рисунок 7" descr="covenok_logotip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786710" y="214290"/>
            <a:ext cx="1214446" cy="144990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www.zedpointplus.com/wp-content/uploads/2018/02/blue-moving-flowing-abstract-waves-on-white-background-blurred-smooth-seamless-loop-design-video-animation-1920x1080_spqkl7pg__F0000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20" cy="5143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«Кит»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Конкурс «Кит»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самый популярный конкурс в России по информатике среди школьников. Начиная с 2008 года, игровой конкурс собирает порядка 300 000 школьников ежегодно, в нём участвуют жители РФ, а также 4 стран Европы и Азии. Конкурс проводится в формате тестов, и делится по классам: 1, 2-3, 4-5, 6-7, 8-9 и 10-11. В каждом из 30 заданий предлагается 5 вариантов ответа, из который необходимо выделить единственный верный. На выполнение тестовых заданий отводится один час.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en-US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://russian-kenguru.ru/konkursy/kit</a:t>
            </a:r>
            <a:endParaRPr lang="ru-RU" sz="24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muromzevoschk.ucoz.ru/kartinki/main3.gif"/>
          <p:cNvPicPr>
            <a:picLocks noChangeAspect="1" noChangeArrowheads="1"/>
          </p:cNvPicPr>
          <p:nvPr/>
        </p:nvPicPr>
        <p:blipFill>
          <a:blip r:embed="rId3"/>
          <a:srcRect l="57188" t="18000" r="2499" b="35500"/>
          <a:stretch>
            <a:fillRect/>
          </a:stretch>
        </p:blipFill>
        <p:spPr bwMode="auto">
          <a:xfrm>
            <a:off x="7000892" y="214290"/>
            <a:ext cx="1882703" cy="13572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www.zedpointplus.com/wp-content/uploads/2018/02/blue-moving-flowing-abstract-waves-on-white-background-blurred-smooth-seamless-loop-design-video-animation-1920x1080_spqkl7pg__F0000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20" cy="514351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214686"/>
            <a:ext cx="8229600" cy="34290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Олимпиада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это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состязание учащихся, требующее от участников демонстрации знаний и навыков в области одной или нескольких изучаемых дисциплин.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podher-school.ucoz.ru/olimpiada/untitled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57166"/>
            <a:ext cx="3500462" cy="2625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www.zedpointplus.com/wp-content/uploads/2018/02/blue-moving-flowing-abstract-waves-on-white-background-blurred-smooth-seamless-loop-design-video-animation-1920x1080_spqkl7pg__F0000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20" cy="5143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«Весенняя арифметика»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714908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Международная олимпиада по математике «Весенняя арифметика» для 1–4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классов.</a:t>
            </a:r>
          </a:p>
          <a:p>
            <a:pPr algn="just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ЦРТ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«Мега-Талант» приглашает учащихся 1–4 классов к участию в тематической олимпиаде по математике.</a:t>
            </a:r>
          </a:p>
          <a:p>
            <a:pPr algn="just"/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Международная олимпиада «Весенняя арифметика» проводится для популяризации математики среди учеников начальной школы. Мы подготовили уравнения, математические примеры, занимательные задания и задачи на весеннюю тему. Задания соответствуют действующей учебной программе и по уровню сложности подходят широкому кругу учащихся.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www.zedpointplus.com/wp-content/uploads/2018/02/blue-moving-flowing-abstract-waves-on-white-background-blurred-smooth-seamless-loop-design-video-animation-1920x1080_spqkl7pg__F0000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20" cy="514351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186766" cy="69689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https://mega-talant.com/2190-mezhdunarodnaya-olimpiada-po-matematike-vesennyaya-arifmetika-dlya-1-4-klassov</a:t>
            </a:r>
            <a:endParaRPr lang="ru-RU" sz="24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Безымянный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714488"/>
            <a:ext cx="8451537" cy="49161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www.zedpointplus.com/wp-content/uploads/2018/02/blue-moving-flowing-abstract-waves-on-white-background-blurred-smooth-seamless-loop-design-video-animation-1920x1080_spqkl7pg__F0000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20" cy="5143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«Львёнок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229600" cy="4643470"/>
          </a:xfrm>
        </p:spPr>
        <p:txBody>
          <a:bodyPr>
            <a:normAutofit fontScale="92500"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«Львёнок» — это всероссийский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метапредметный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интеллектуальный конкурс (дистанционная олимпиада) для учащихся начальной школы.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Участники выполнят качественные иллюстрированные задания, смогут проявить себя в любом из увлекательных туров, получат заполненные электронные сертификаты и дипломы.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Заявки на участие детей в дистанционной олимпиаде принимаются только от педагогов.</a:t>
            </a:r>
          </a:p>
          <a:p>
            <a:endParaRPr lang="ru-RU" dirty="0"/>
          </a:p>
        </p:txBody>
      </p:sp>
      <p:pic>
        <p:nvPicPr>
          <p:cNvPr id="16386" name="Picture 2" descr="http://www.kitendo.ru/_static/img/lio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15272" y="4357694"/>
            <a:ext cx="1982404" cy="264320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786050" y="6143644"/>
            <a:ext cx="50006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http://www.kitendo.ru/events/leo/</a:t>
            </a:r>
            <a:endParaRPr lang="ru-RU" sz="24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www.zedpointplus.com/wp-content/uploads/2018/02/blue-moving-flowing-abstract-waves-on-white-background-blurred-smooth-seamless-loop-design-video-animation-1920x1080_spqkl7pg__F0000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20" cy="5143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«Русский медвежонок»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Русский медвежонок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самый популярный в стране конкурс школьников по русскому языку. Участвуют в конкурсе все желающие, без какого-либо предварительного отбора. Конкурс проводится в пяти разных возрастных группах: 2 и 3, 4 и 5, 6 и 7, 8 и 9, а также 10 и 11 классы. Участникам в игровой форме предлагается в каждом из заданий выбрать один из пяти предложенных вариантов ответа. Победителям и призёрам после подведения итогов и вывешивания результатов конкурса выдаются ценные призы. На этой странице вы сможете скачать конкурсные задания Русского Медвежонка до 2018 года, а также узнать результаты участия.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6143644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https://russian-kenguru.ru/konkursy/russkii-medvezhonok</a:t>
            </a:r>
            <a:endParaRPr lang="ru-RU" sz="24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www.zedpointplus.com/wp-content/uploads/2018/02/blue-moving-flowing-abstract-waves-on-white-background-blurred-smooth-seamless-loop-design-video-animation-1920x1080_spqkl7pg__F0000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20" cy="5143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«Кенгуру»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Кенгуру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 один из самых популярных конкурсов школьников по математике в мире. Каждый год в нём участвуют более шести миллионов школьников, из них около двух — в России. Каждый желающий, вне зависимости от уровня знания математики, может поучаствовать в конкурсе-игре «Кенгуру».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</a:t>
            </a:r>
            <a:r>
              <a:rPr lang="en-US" sz="2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://russian-kenguru.ru/konkursy/kenguru</a:t>
            </a:r>
            <a:endParaRPr lang="ru-RU" sz="24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evrika41.ru/upload/000/u3/017/0cab68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65743" y="214290"/>
            <a:ext cx="1878257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www.zedpointplus.com/wp-content/uploads/2018/02/blue-moving-flowing-abstract-waves-on-white-background-blurred-smooth-seamless-loop-design-video-animation-1920x1080_spqkl7pg__F0000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20" cy="5143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Всероссийская олимпиада школьников по предмету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"Окружающий мир"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4000528"/>
          </a:xfrm>
        </p:spPr>
        <p:txBody>
          <a:bodyPr>
            <a:normAutofit fontScale="85000" lnSpcReduction="20000"/>
          </a:bodyPr>
          <a:lstStyle/>
          <a:p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Конкурс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проводится дистанционно на портале </a:t>
            </a:r>
            <a:r>
              <a:rPr lang="ru-RU" sz="33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Олимпиадо.Ру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 в рамках IV Всероссийской олимпиады 2018-2019 учебного года.</a:t>
            </a:r>
            <a:br>
              <a:rPr lang="ru-RU" sz="3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 конкурсе может принять участие любой учащийся, проживающий на территории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Российской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Федерации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en-US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://olimpiado.ru/vserossiyskaya-olimpiada-shkol_nikov/vserossiyskaya-olimpiada-shkol_nikov-2018-2019-iv-etap/okruzhayushchiy-mir/</a:t>
            </a:r>
            <a:endParaRPr lang="ru-RU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www.zedpointplus.com/wp-content/uploads/2018/02/blue-moving-flowing-abstract-waves-on-white-background-blurred-smooth-seamless-loop-design-video-animation-1920x1080_spqkl7pg__F0000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9144020" cy="5143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«Золотое Руно»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21497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конкурса посвящено влиянию достижений британской культуры на культуры других стран, в том числе и 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российскую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 1 по 11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Важнейшая особенность конкурса «Золотое руно» – семейный формат, который предполагает решение вопросов участниками дома в выходные дни. Во время выполнения заданий можно пользоваться различными источниками информации, включая словари, энциклопедии, научную и художественную литературу, а также обращаться за помощью к родственникам и друзьям. 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6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https://zolotoeruno.org/</a:t>
            </a:r>
            <a:endParaRPr lang="ru-RU" sz="26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school30.karelia.ru/images/0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77364" y="0"/>
            <a:ext cx="1666635" cy="1357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244</Words>
  <PresentationFormat>Экран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Олимпиады для обучающихся начальной школы </vt:lpstr>
      <vt:lpstr>Слайд 2</vt:lpstr>
      <vt:lpstr> «Весенняя арифметика» </vt:lpstr>
      <vt:lpstr>Слайд 4</vt:lpstr>
      <vt:lpstr>«Львёнок»</vt:lpstr>
      <vt:lpstr>«Русский медвежонок»</vt:lpstr>
      <vt:lpstr>«Кенгуру»</vt:lpstr>
      <vt:lpstr>Всероссийская олимпиада школьников по предмету "Окружающий мир"</vt:lpstr>
      <vt:lpstr>«Золотое Руно»</vt:lpstr>
      <vt:lpstr>«Плюс»</vt:lpstr>
      <vt:lpstr>«Совёнок»</vt:lpstr>
      <vt:lpstr>«Кит»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Олимпиады для обучающихся начальной школы</dc:title>
  <dc:creator>USER</dc:creator>
  <cp:lastModifiedBy>USER</cp:lastModifiedBy>
  <cp:revision>11</cp:revision>
  <dcterms:created xsi:type="dcterms:W3CDTF">2019-05-17T08:57:55Z</dcterms:created>
  <dcterms:modified xsi:type="dcterms:W3CDTF">2019-05-17T10:39:53Z</dcterms:modified>
</cp:coreProperties>
</file>