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60" r:id="rId5"/>
    <p:sldId id="261" r:id="rId6"/>
    <p:sldId id="266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4" autoAdjust="0"/>
    <p:restoredTop sz="94660"/>
  </p:normalViewPr>
  <p:slideViewPr>
    <p:cSldViewPr>
      <p:cViewPr varScale="1">
        <p:scale>
          <a:sx n="70" d="100"/>
          <a:sy n="70" d="100"/>
        </p:scale>
        <p:origin x="14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3E746-B111-4528-BAD4-F09AA3E3F3BB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7DB1FB0-1D96-4E53-A68C-50D067CE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3E746-B111-4528-BAD4-F09AA3E3F3BB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B1FB0-1D96-4E53-A68C-50D067CE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3E746-B111-4528-BAD4-F09AA3E3F3BB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B1FB0-1D96-4E53-A68C-50D067CE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3E746-B111-4528-BAD4-F09AA3E3F3BB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7DB1FB0-1D96-4E53-A68C-50D067CE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3E746-B111-4528-BAD4-F09AA3E3F3BB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B1FB0-1D96-4E53-A68C-50D067CE8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3E746-B111-4528-BAD4-F09AA3E3F3BB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B1FB0-1D96-4E53-A68C-50D067CE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3E746-B111-4528-BAD4-F09AA3E3F3BB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7DB1FB0-1D96-4E53-A68C-50D067CE8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3E746-B111-4528-BAD4-F09AA3E3F3BB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B1FB0-1D96-4E53-A68C-50D067CE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3E746-B111-4528-BAD4-F09AA3E3F3BB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B1FB0-1D96-4E53-A68C-50D067CE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3E746-B111-4528-BAD4-F09AA3E3F3BB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B1FB0-1D96-4E53-A68C-50D067CE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3E746-B111-4528-BAD4-F09AA3E3F3BB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B1FB0-1D96-4E53-A68C-50D067CE8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D3E746-B111-4528-BAD4-F09AA3E3F3BB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7DB1FB0-1D96-4E53-A68C-50D067CE8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0"/>
            <a:ext cx="8352928" cy="105273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500" b="1" i="1" dirty="0" smtClean="0">
                <a:latin typeface="Arno Pro Smbd Caption" pitchFamily="18" charset="0"/>
                <a:cs typeface="Vijaya" pitchFamily="34" charset="0"/>
              </a:rPr>
              <a:t>Первые  весенние  цветы</a:t>
            </a:r>
            <a:endParaRPr lang="ru-RU" sz="4500" b="1" i="1" dirty="0">
              <a:latin typeface="Arno Pro Smbd Caption" pitchFamily="18" charset="0"/>
              <a:cs typeface="Vijay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3316" name="Picture 4" descr="Картинки по запросу цветы первоцве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789040"/>
            <a:ext cx="4283968" cy="3068960"/>
          </a:xfrm>
          <a:prstGeom prst="rect">
            <a:avLst/>
          </a:prstGeom>
          <a:noFill/>
        </p:spPr>
      </p:pic>
      <p:pic>
        <p:nvPicPr>
          <p:cNvPr id="13318" name="Picture 6" descr="Картинки по запросу цветы первоцв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7032"/>
            <a:ext cx="4860032" cy="3140968"/>
          </a:xfrm>
          <a:prstGeom prst="rect">
            <a:avLst/>
          </a:prstGeom>
          <a:noFill/>
        </p:spPr>
      </p:pic>
      <p:pic>
        <p:nvPicPr>
          <p:cNvPr id="13320" name="Picture 8" descr="Картинки по запросу цветы первоцвет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24744"/>
            <a:ext cx="4247456" cy="2736304"/>
          </a:xfrm>
          <a:prstGeom prst="rect">
            <a:avLst/>
          </a:prstGeom>
          <a:noFill/>
        </p:spPr>
      </p:pic>
      <p:pic>
        <p:nvPicPr>
          <p:cNvPr id="13322" name="Picture 10" descr="Картинки по запросу цветы первоцвет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48492" y="1124744"/>
            <a:ext cx="4896544" cy="288032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419872" y="6196877"/>
            <a:ext cx="4910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Подготовила воспитатель МАДОУ ЦРР </a:t>
            </a:r>
            <a:r>
              <a:rPr lang="ru-RU" b="1" dirty="0" err="1" smtClean="0"/>
              <a:t>д</a:t>
            </a:r>
            <a:r>
              <a:rPr lang="ru-RU" b="1" dirty="0" smtClean="0"/>
              <a:t>/с № 50</a:t>
            </a:r>
          </a:p>
          <a:p>
            <a:r>
              <a:rPr lang="ru-RU" b="1" dirty="0" err="1" smtClean="0"/>
              <a:t>Стрельцова</a:t>
            </a:r>
            <a:r>
              <a:rPr lang="ru-RU" b="1" dirty="0" smtClean="0"/>
              <a:t> Е.Е.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967536" y="1628800"/>
            <a:ext cx="417646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Тюльпан</a:t>
            </a:r>
            <a:endParaRPr lang="ru-RU" dirty="0"/>
          </a:p>
        </p:txBody>
      </p:sp>
      <p:pic>
        <p:nvPicPr>
          <p:cNvPr id="108546" name="Picture 2" descr="Картинки по запросу фото тюльпан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2968" cy="6516724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5292080" y="0"/>
            <a:ext cx="3384376" cy="105273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тюльпан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1"/>
          <p:cNvSpPr>
            <a:spLocks noChangeArrowheads="1"/>
          </p:cNvSpPr>
          <p:nvPr/>
        </p:nvSpPr>
        <p:spPr bwMode="auto">
          <a:xfrm>
            <a:off x="611559" y="1046562"/>
            <a:ext cx="8208913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Правила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anose="03010101010201010101" pitchFamily="66" charset="0"/>
              <a:cs typeface="Times New Roman" pitchFamily="18" charset="0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ru-RU" sz="40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Нельзя рвать  цветы в лесу, на лугу.  </a:t>
            </a:r>
            <a:endParaRPr kumimoji="0" lang="ru-RU" sz="400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itchFamily="18" charset="0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ru-RU" sz="40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Цветы  можно срезать только  те, которые выращены человеком.</a:t>
            </a:r>
            <a:endParaRPr kumimoji="0" lang="ru-RU" sz="400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itchFamily="18" charset="0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ru-RU" sz="40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Посади первоцветы у себя в саду, наблюдай  и ухаживай за ними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2195736" y="188640"/>
            <a:ext cx="4536504" cy="6126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подснежник</a:t>
            </a:r>
            <a:endParaRPr lang="ru-RU" sz="6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Картинки по запросу цветы первоцве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8352928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и по запросу вфото мороз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8267700" cy="5486400"/>
          </a:xfrm>
          <a:prstGeom prst="rect">
            <a:avLst/>
          </a:prstGeom>
          <a:noFill/>
        </p:spPr>
      </p:pic>
      <p:sp>
        <p:nvSpPr>
          <p:cNvPr id="3" name="Волна 2"/>
          <p:cNvSpPr/>
          <p:nvPr/>
        </p:nvSpPr>
        <p:spPr>
          <a:xfrm>
            <a:off x="971600" y="116632"/>
            <a:ext cx="6912768" cy="1296144"/>
          </a:xfrm>
          <a:prstGeom prst="wave">
            <a:avLst>
              <a:gd name="adj1" fmla="val 12500"/>
              <a:gd name="adj2" fmla="val 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Морозник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Проле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568952" cy="5614071"/>
          </a:xfrm>
          <a:prstGeom prst="rect">
            <a:avLst/>
          </a:prstGeom>
          <a:noFill/>
        </p:spPr>
      </p:pic>
      <p:sp>
        <p:nvSpPr>
          <p:cNvPr id="3" name="Блок-схема: подготовка 2"/>
          <p:cNvSpPr/>
          <p:nvPr/>
        </p:nvSpPr>
        <p:spPr>
          <a:xfrm>
            <a:off x="1619672" y="188640"/>
            <a:ext cx="5472608" cy="792088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Пролеска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195736" y="188640"/>
            <a:ext cx="4392488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Крокус</a:t>
            </a:r>
            <a:endParaRPr lang="ru-RU" sz="6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452" name="Picture 4" descr="Кроку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8568952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51520" y="188640"/>
            <a:ext cx="4104456" cy="72008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фиалка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09570" name="Picture 2" descr="Картинки по запросу фото фиалка лес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8496944" cy="5778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Картинки по запросу фото одуванч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352928" cy="5661248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835696" y="188640"/>
            <a:ext cx="4968552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одуванчик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27784" y="261595"/>
            <a:ext cx="432048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цикламен</a:t>
            </a:r>
            <a:endParaRPr lang="ru-RU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6500" name="Picture 4" descr="Картинки по запросу фото цикламен лесно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424936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Картинки по запросу фото нарци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568952" cy="6552728"/>
          </a:xfrm>
          <a:prstGeom prst="rect">
            <a:avLst/>
          </a:prstGeom>
          <a:noFill/>
        </p:spPr>
      </p:pic>
      <p:sp>
        <p:nvSpPr>
          <p:cNvPr id="3" name="Блок-схема: альтернативный процесс 2"/>
          <p:cNvSpPr/>
          <p:nvPr/>
        </p:nvSpPr>
        <p:spPr>
          <a:xfrm>
            <a:off x="5796136" y="116632"/>
            <a:ext cx="3168352" cy="684656"/>
          </a:xfrm>
          <a:prstGeom prst="flowChartAlternate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нарцисс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</TotalTime>
  <Words>58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Arno Pro Smbd Caption</vt:lpstr>
      <vt:lpstr>Franklin Gothic Book</vt:lpstr>
      <vt:lpstr>Franklin Gothic Medium</vt:lpstr>
      <vt:lpstr>Monotype Corsiva</vt:lpstr>
      <vt:lpstr>Times New Roman</vt:lpstr>
      <vt:lpstr>Vijaya</vt:lpstr>
      <vt:lpstr>Wingdings</vt:lpstr>
      <vt:lpstr>Wingdings 2</vt:lpstr>
      <vt:lpstr>Трек</vt:lpstr>
      <vt:lpstr>Первые  весенние  цветы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 весенние  цветы.</dc:title>
  <dc:creator>Тёма</dc:creator>
  <cp:lastModifiedBy>strelka.eva@gmail.com</cp:lastModifiedBy>
  <cp:revision>32</cp:revision>
  <dcterms:created xsi:type="dcterms:W3CDTF">2016-09-06T07:21:47Z</dcterms:created>
  <dcterms:modified xsi:type="dcterms:W3CDTF">2019-05-14T09:24:26Z</dcterms:modified>
</cp:coreProperties>
</file>