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3886200"/>
            <a:ext cx="5688632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Гадельшина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Кристина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Ринатовна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49 гр.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спортивной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291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988840"/>
            <a:ext cx="8229600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единственным видом спорта, в котором команда состоит, как из мальчиков так и из девочек. Поэтому у детей наблюдается повышенный интерес к этой игре. Еще одним плюсом разнополого состава команды является то, что учителю физической культуры не понадобиться разделять группу по половому признаку.</a:t>
            </a:r>
          </a:p>
        </p:txBody>
      </p:sp>
    </p:spTree>
    <p:extLst>
      <p:ext uri="{BB962C8B-B14F-4D97-AF65-F5344CB8AC3E}">
        <p14:creationId xmlns:p14="http://schemas.microsoft.com/office/powerpoint/2010/main" val="122587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143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Наряду с традиционным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корфболом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соревнования по которому проводятся на паркете спортивного зала, существует несколько разновидности этой игры.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5567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траве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Летний вариант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Соревнования имеют тот же формат, что и по традиционному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за исключением дополнительных требований к обуви игроков. В зависимости от погодных условий допускается использование шипованной обуви.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05064"/>
            <a:ext cx="4559829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86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996" y="404664"/>
            <a:ext cx="8229600" cy="562074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Пляжный </a:t>
            </a:r>
            <a:r>
              <a:rPr lang="ru-RU" sz="4000" b="1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8072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Пляжный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имеет ряд отличий от классического. Каждая команда состоит из четырех основных игроков и четырех игроков на замене. При игре используется только одна корзина, а время матча сокращено до 10 минут (два тайма по пять минут с трехминутным перерывом).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68960"/>
            <a:ext cx="5136232" cy="3426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82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Водный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3008" y="908720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одной разновидностью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несомненно, является водный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По своей сути водный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корфбол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это практически то же самое, что и пляжный. Отличием является то, что соревнования проводятся не на песке пляжа, а на мелководье. Один из крупных турниров ежегодно проводится на венгерском озере Балатон.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93096"/>
            <a:ext cx="3155504" cy="236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624285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</TotalTime>
  <Words>229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Классификация спортивной игры «Корфбол»</vt:lpstr>
      <vt:lpstr>Что такое «Корфбол»?</vt:lpstr>
      <vt:lpstr>Наряду с традиционным корфболом, соревнования по которому проводятся на паркете спортивного зала, существует несколько разновидности этой игры.</vt:lpstr>
      <vt:lpstr>Пляжный корфбол </vt:lpstr>
      <vt:lpstr>Водный корфбол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спортивнй игры «Корфбол»</dc:title>
  <dc:creator>User</dc:creator>
  <cp:lastModifiedBy>Пользователь Windows</cp:lastModifiedBy>
  <cp:revision>3</cp:revision>
  <dcterms:created xsi:type="dcterms:W3CDTF">2019-05-17T15:24:07Z</dcterms:created>
  <dcterms:modified xsi:type="dcterms:W3CDTF">2019-05-17T15:41:53Z</dcterms:modified>
</cp:coreProperties>
</file>