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8" r:id="rId2"/>
    <p:sldId id="256" r:id="rId3"/>
    <p:sldId id="266" r:id="rId4"/>
    <p:sldId id="295" r:id="rId5"/>
    <p:sldId id="281" r:id="rId6"/>
    <p:sldId id="282" r:id="rId7"/>
    <p:sldId id="283" r:id="rId8"/>
    <p:sldId id="296" r:id="rId9"/>
    <p:sldId id="294" r:id="rId10"/>
    <p:sldId id="273" r:id="rId11"/>
    <p:sldId id="274" r:id="rId12"/>
    <p:sldId id="275" r:id="rId13"/>
    <p:sldId id="276" r:id="rId14"/>
    <p:sldId id="284" r:id="rId15"/>
    <p:sldId id="271" r:id="rId16"/>
    <p:sldId id="277" r:id="rId17"/>
    <p:sldId id="288" r:id="rId18"/>
    <p:sldId id="286" r:id="rId19"/>
    <p:sldId id="289" r:id="rId20"/>
    <p:sldId id="290" r:id="rId21"/>
    <p:sldId id="291" r:id="rId22"/>
    <p:sldId id="278" r:id="rId23"/>
    <p:sldId id="292" r:id="rId24"/>
    <p:sldId id="264" r:id="rId25"/>
    <p:sldId id="265" r:id="rId26"/>
    <p:sldId id="293" r:id="rId27"/>
    <p:sldId id="297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66"/>
    <a:srgbClr val="0000FF"/>
    <a:srgbClr val="008000"/>
    <a:srgbClr val="003300"/>
    <a:srgbClr val="FF6600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54" autoAdjust="0"/>
    <p:restoredTop sz="94660"/>
  </p:normalViewPr>
  <p:slideViewPr>
    <p:cSldViewPr>
      <p:cViewPr varScale="1">
        <p:scale>
          <a:sx n="79" d="100"/>
          <a:sy n="79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796306-ACBC-4BAF-B50E-E49723417E1B}" type="doc">
      <dgm:prSet loTypeId="urn:microsoft.com/office/officeart/2005/8/layout/hList7#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890C5B6-9A0A-4811-A09B-C807F7B086B6}">
      <dgm:prSet phldrT="[Текст]" phldr="1"/>
      <dgm:spPr/>
      <dgm:t>
        <a:bodyPr/>
        <a:lstStyle/>
        <a:p>
          <a:endParaRPr lang="ru-RU" dirty="0"/>
        </a:p>
      </dgm:t>
    </dgm:pt>
    <dgm:pt modelId="{D22B2B6E-A74C-4ABE-BE6A-9B81BCCC0250}" type="parTrans" cxnId="{688C6230-09E4-4444-A5A5-AA76D7C81F00}">
      <dgm:prSet/>
      <dgm:spPr/>
      <dgm:t>
        <a:bodyPr/>
        <a:lstStyle/>
        <a:p>
          <a:endParaRPr lang="ru-RU"/>
        </a:p>
      </dgm:t>
    </dgm:pt>
    <dgm:pt modelId="{C639589F-C005-4887-B4FD-04D319066527}" type="sibTrans" cxnId="{688C6230-09E4-4444-A5A5-AA76D7C81F00}">
      <dgm:prSet/>
      <dgm:spPr/>
      <dgm:t>
        <a:bodyPr/>
        <a:lstStyle/>
        <a:p>
          <a:endParaRPr lang="ru-RU"/>
        </a:p>
      </dgm:t>
    </dgm:pt>
    <dgm:pt modelId="{C2A49CF2-72A8-4C2E-A1B2-E0E45D042647}">
      <dgm:prSet phldrT="[Текст]"/>
      <dgm:spPr/>
      <dgm:t>
        <a:bodyPr/>
        <a:lstStyle/>
        <a:p>
          <a:r>
            <a:rPr lang="ru-RU" dirty="0" smtClean="0"/>
            <a:t>обследование</a:t>
          </a:r>
          <a:endParaRPr lang="ru-RU" dirty="0"/>
        </a:p>
      </dgm:t>
    </dgm:pt>
    <dgm:pt modelId="{B0259D86-15E3-4EAD-9BF3-679508BB4637}" type="parTrans" cxnId="{422D4FFD-A4D8-4D0C-B159-5DA33E2A5124}">
      <dgm:prSet/>
      <dgm:spPr/>
      <dgm:t>
        <a:bodyPr/>
        <a:lstStyle/>
        <a:p>
          <a:endParaRPr lang="ru-RU"/>
        </a:p>
      </dgm:t>
    </dgm:pt>
    <dgm:pt modelId="{08FAE215-8DC8-4264-807C-10611AF7E26F}" type="sibTrans" cxnId="{422D4FFD-A4D8-4D0C-B159-5DA33E2A5124}">
      <dgm:prSet/>
      <dgm:spPr/>
      <dgm:t>
        <a:bodyPr/>
        <a:lstStyle/>
        <a:p>
          <a:endParaRPr lang="ru-RU"/>
        </a:p>
      </dgm:t>
    </dgm:pt>
    <dgm:pt modelId="{98AE217B-6B80-440D-82CE-7A1388E25420}">
      <dgm:prSet phldrT="[Текст]"/>
      <dgm:spPr/>
      <dgm:t>
        <a:bodyPr/>
        <a:lstStyle/>
        <a:p>
          <a:r>
            <a:rPr lang="ru-RU" dirty="0" smtClean="0"/>
            <a:t>индивидуальные занятия по постановке звуков</a:t>
          </a:r>
          <a:endParaRPr lang="ru-RU" dirty="0"/>
        </a:p>
      </dgm:t>
    </dgm:pt>
    <dgm:pt modelId="{7E19C3AA-6DB5-403D-922B-1A96F426717C}" type="parTrans" cxnId="{C67F7D5C-14C0-49B3-A40C-CD62CF744C6C}">
      <dgm:prSet/>
      <dgm:spPr/>
      <dgm:t>
        <a:bodyPr/>
        <a:lstStyle/>
        <a:p>
          <a:endParaRPr lang="ru-RU"/>
        </a:p>
      </dgm:t>
    </dgm:pt>
    <dgm:pt modelId="{24327C68-F7D6-494F-AB71-02901ED8AAC5}" type="sibTrans" cxnId="{C67F7D5C-14C0-49B3-A40C-CD62CF744C6C}">
      <dgm:prSet/>
      <dgm:spPr/>
      <dgm:t>
        <a:bodyPr/>
        <a:lstStyle/>
        <a:p>
          <a:endParaRPr lang="ru-RU"/>
        </a:p>
      </dgm:t>
    </dgm:pt>
    <dgm:pt modelId="{156A92E6-02AF-458D-95DA-C856DCC4AA8D}">
      <dgm:prSet phldrT="[Текст]" phldr="1"/>
      <dgm:spPr/>
      <dgm:t>
        <a:bodyPr/>
        <a:lstStyle/>
        <a:p>
          <a:endParaRPr lang="ru-RU" sz="1800" dirty="0"/>
        </a:p>
      </dgm:t>
    </dgm:pt>
    <dgm:pt modelId="{9A5997EE-410B-462B-88AA-D3CB12DBDD01}" type="parTrans" cxnId="{77CA21A1-76FC-4B3E-B3F4-3B4D0FA4E045}">
      <dgm:prSet/>
      <dgm:spPr/>
      <dgm:t>
        <a:bodyPr/>
        <a:lstStyle/>
        <a:p>
          <a:endParaRPr lang="ru-RU"/>
        </a:p>
      </dgm:t>
    </dgm:pt>
    <dgm:pt modelId="{67A4DBD4-DA4A-45D6-92D7-FE36103337BD}" type="sibTrans" cxnId="{77CA21A1-76FC-4B3E-B3F4-3B4D0FA4E045}">
      <dgm:prSet/>
      <dgm:spPr/>
      <dgm:t>
        <a:bodyPr/>
        <a:lstStyle/>
        <a:p>
          <a:endParaRPr lang="ru-RU"/>
        </a:p>
      </dgm:t>
    </dgm:pt>
    <dgm:pt modelId="{4B6328C4-CD05-47CD-B2E3-2DFED75C1C08}">
      <dgm:prSet/>
      <dgm:spPr/>
      <dgm:t>
        <a:bodyPr/>
        <a:lstStyle/>
        <a:p>
          <a:r>
            <a:rPr lang="ru-RU" dirty="0" err="1" smtClean="0"/>
            <a:t>логоритмика</a:t>
          </a:r>
          <a:endParaRPr lang="ru-RU" dirty="0"/>
        </a:p>
      </dgm:t>
    </dgm:pt>
    <dgm:pt modelId="{763A3CCA-1F71-4415-A34B-44F123644A76}" type="parTrans" cxnId="{D1EB1592-B4D2-418E-94EE-5C5B10D007CE}">
      <dgm:prSet/>
      <dgm:spPr/>
      <dgm:t>
        <a:bodyPr/>
        <a:lstStyle/>
        <a:p>
          <a:endParaRPr lang="ru-RU"/>
        </a:p>
      </dgm:t>
    </dgm:pt>
    <dgm:pt modelId="{5046738C-4F62-48A7-B97F-243EB3BE3A60}" type="sibTrans" cxnId="{D1EB1592-B4D2-418E-94EE-5C5B10D007CE}">
      <dgm:prSet/>
      <dgm:spPr/>
      <dgm:t>
        <a:bodyPr/>
        <a:lstStyle/>
        <a:p>
          <a:endParaRPr lang="ru-RU"/>
        </a:p>
      </dgm:t>
    </dgm:pt>
    <dgm:pt modelId="{D3251D0F-51F4-4CB3-9221-260E27CDDE3E}">
      <dgm:prSet phldrT="[Текст]" custT="1"/>
      <dgm:spPr/>
      <dgm:t>
        <a:bodyPr/>
        <a:lstStyle/>
        <a:p>
          <a:r>
            <a:rPr lang="ru-RU" sz="1200" dirty="0" smtClean="0"/>
            <a:t>сотрудничество с воспитателями</a:t>
          </a:r>
          <a:endParaRPr lang="ru-RU" sz="1200" dirty="0"/>
        </a:p>
      </dgm:t>
    </dgm:pt>
    <dgm:pt modelId="{7BE8292A-773B-412F-BC8B-E8350E7A634C}" type="parTrans" cxnId="{11BE67A4-4587-423F-A106-A62485449FE7}">
      <dgm:prSet/>
      <dgm:spPr/>
      <dgm:t>
        <a:bodyPr/>
        <a:lstStyle/>
        <a:p>
          <a:endParaRPr lang="ru-RU"/>
        </a:p>
      </dgm:t>
    </dgm:pt>
    <dgm:pt modelId="{08C9C7E0-2DF2-4377-9A57-50F3F8E349D6}" type="sibTrans" cxnId="{11BE67A4-4587-423F-A106-A62485449FE7}">
      <dgm:prSet/>
      <dgm:spPr/>
      <dgm:t>
        <a:bodyPr/>
        <a:lstStyle/>
        <a:p>
          <a:endParaRPr lang="ru-RU"/>
        </a:p>
      </dgm:t>
    </dgm:pt>
    <dgm:pt modelId="{BFBCC997-9D3C-4F86-A161-A5F24C2D1B83}">
      <dgm:prSet phldrT="[Текст]" custT="1"/>
      <dgm:spPr/>
      <dgm:t>
        <a:bodyPr/>
        <a:lstStyle/>
        <a:p>
          <a:r>
            <a:rPr lang="ru-RU" sz="1200" dirty="0" smtClean="0"/>
            <a:t>сотрудничество со специалистами ДОУ</a:t>
          </a:r>
          <a:endParaRPr lang="ru-RU" sz="1200" dirty="0"/>
        </a:p>
      </dgm:t>
    </dgm:pt>
    <dgm:pt modelId="{2E531BCC-2CE3-4C24-B828-B264AC0E8C23}" type="parTrans" cxnId="{FCD828F1-84B2-4E93-806B-4B596AD7D013}">
      <dgm:prSet/>
      <dgm:spPr/>
      <dgm:t>
        <a:bodyPr/>
        <a:lstStyle/>
        <a:p>
          <a:endParaRPr lang="ru-RU"/>
        </a:p>
      </dgm:t>
    </dgm:pt>
    <dgm:pt modelId="{8DCC7F08-4992-44DF-AA6F-29063235A439}" type="sibTrans" cxnId="{FCD828F1-84B2-4E93-806B-4B596AD7D013}">
      <dgm:prSet/>
      <dgm:spPr/>
      <dgm:t>
        <a:bodyPr/>
        <a:lstStyle/>
        <a:p>
          <a:endParaRPr lang="ru-RU"/>
        </a:p>
      </dgm:t>
    </dgm:pt>
    <dgm:pt modelId="{7CAC0B27-A2C3-4AAB-AFE8-93429C137A83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2060"/>
              </a:solidFill>
            </a:rPr>
            <a:t>сотрудничество с родителями</a:t>
          </a:r>
          <a:endParaRPr lang="ru-RU" sz="2000" b="1" dirty="0">
            <a:solidFill>
              <a:srgbClr val="002060"/>
            </a:solidFill>
          </a:endParaRPr>
        </a:p>
      </dgm:t>
    </dgm:pt>
    <dgm:pt modelId="{EB9DBA0D-A4B4-4BE5-BE2C-55A30B159E29}" type="parTrans" cxnId="{6BF587B0-8639-4C06-A0FE-D3CF48236CEF}">
      <dgm:prSet/>
      <dgm:spPr/>
      <dgm:t>
        <a:bodyPr/>
        <a:lstStyle/>
        <a:p>
          <a:endParaRPr lang="ru-RU"/>
        </a:p>
      </dgm:t>
    </dgm:pt>
    <dgm:pt modelId="{909E4FE5-2596-4452-9EAA-39440A942617}" type="sibTrans" cxnId="{6BF587B0-8639-4C06-A0FE-D3CF48236CEF}">
      <dgm:prSet/>
      <dgm:spPr/>
      <dgm:t>
        <a:bodyPr/>
        <a:lstStyle/>
        <a:p>
          <a:endParaRPr lang="ru-RU"/>
        </a:p>
      </dgm:t>
    </dgm:pt>
    <dgm:pt modelId="{B6DCF3D0-3E7C-4C0F-AD8F-A27E4F38249C}">
      <dgm:prSet phldrT="[Текст]" custT="1"/>
      <dgm:spPr/>
      <dgm:t>
        <a:bodyPr/>
        <a:lstStyle/>
        <a:p>
          <a:r>
            <a:rPr lang="ru-RU" sz="1200" dirty="0" smtClean="0"/>
            <a:t>семинары городского  </a:t>
          </a:r>
          <a:r>
            <a:rPr lang="ru-RU" sz="1200" dirty="0" err="1" smtClean="0"/>
            <a:t>логоклуба</a:t>
          </a:r>
          <a:r>
            <a:rPr lang="ru-RU" sz="1200" dirty="0" smtClean="0"/>
            <a:t> образовательного центра «Кругозор»</a:t>
          </a:r>
          <a:endParaRPr lang="ru-RU" sz="1200" dirty="0"/>
        </a:p>
      </dgm:t>
    </dgm:pt>
    <dgm:pt modelId="{E1C6618D-666F-4E49-A2D3-A6472465D37B}" type="parTrans" cxnId="{6625E983-0621-4929-9595-013E6CBF1CF4}">
      <dgm:prSet/>
      <dgm:spPr/>
      <dgm:t>
        <a:bodyPr/>
        <a:lstStyle/>
        <a:p>
          <a:endParaRPr lang="ru-RU"/>
        </a:p>
      </dgm:t>
    </dgm:pt>
    <dgm:pt modelId="{E39F315A-B2F2-4CEF-B491-E7A266FC7CF1}" type="sibTrans" cxnId="{6625E983-0621-4929-9595-013E6CBF1CF4}">
      <dgm:prSet/>
      <dgm:spPr/>
      <dgm:t>
        <a:bodyPr/>
        <a:lstStyle/>
        <a:p>
          <a:endParaRPr lang="ru-RU"/>
        </a:p>
      </dgm:t>
    </dgm:pt>
    <dgm:pt modelId="{17DBF8CF-A263-4663-BBCC-80CBD53D478A}">
      <dgm:prSet phldrT="[Текст]"/>
      <dgm:spPr/>
      <dgm:t>
        <a:bodyPr/>
        <a:lstStyle/>
        <a:p>
          <a:r>
            <a:rPr lang="ru-RU" dirty="0" smtClean="0"/>
            <a:t>артикуляционная и пальчиковая гимнастика</a:t>
          </a:r>
          <a:endParaRPr lang="ru-RU" dirty="0"/>
        </a:p>
      </dgm:t>
    </dgm:pt>
    <dgm:pt modelId="{02F445C8-F383-4897-B952-A04946C9C22C}" type="parTrans" cxnId="{939CCAA9-40F6-48D1-8581-CFCF2BC9DBAF}">
      <dgm:prSet/>
      <dgm:spPr/>
      <dgm:t>
        <a:bodyPr/>
        <a:lstStyle/>
        <a:p>
          <a:endParaRPr lang="ru-RU"/>
        </a:p>
      </dgm:t>
    </dgm:pt>
    <dgm:pt modelId="{3B46ACBD-F2BB-420F-BAF2-9925F112A5D0}" type="sibTrans" cxnId="{939CCAA9-40F6-48D1-8581-CFCF2BC9DBAF}">
      <dgm:prSet/>
      <dgm:spPr/>
      <dgm:t>
        <a:bodyPr/>
        <a:lstStyle/>
        <a:p>
          <a:endParaRPr lang="ru-RU"/>
        </a:p>
      </dgm:t>
    </dgm:pt>
    <dgm:pt modelId="{A12B4552-9EA4-4C02-9DDF-85F134736037}">
      <dgm:prSet phldrT="[Текст]"/>
      <dgm:spPr/>
      <dgm:t>
        <a:bodyPr/>
        <a:lstStyle/>
        <a:p>
          <a:r>
            <a:rPr lang="ru-RU" dirty="0" smtClean="0"/>
            <a:t>логопедический массаж</a:t>
          </a:r>
          <a:endParaRPr lang="ru-RU" dirty="0"/>
        </a:p>
      </dgm:t>
    </dgm:pt>
    <dgm:pt modelId="{EF169C83-0EFA-4381-9CD8-E88553162AD5}" type="parTrans" cxnId="{58ABC63D-B018-4A67-9CC9-03E8E61D0CC7}">
      <dgm:prSet/>
      <dgm:spPr/>
      <dgm:t>
        <a:bodyPr/>
        <a:lstStyle/>
        <a:p>
          <a:endParaRPr lang="ru-RU"/>
        </a:p>
      </dgm:t>
    </dgm:pt>
    <dgm:pt modelId="{0280AD8D-4E06-42FE-B158-89531ECB3DAD}" type="sibTrans" cxnId="{58ABC63D-B018-4A67-9CC9-03E8E61D0CC7}">
      <dgm:prSet/>
      <dgm:spPr/>
      <dgm:t>
        <a:bodyPr/>
        <a:lstStyle/>
        <a:p>
          <a:endParaRPr lang="ru-RU"/>
        </a:p>
      </dgm:t>
    </dgm:pt>
    <dgm:pt modelId="{0B1989AC-5090-41C7-B187-2E0A9E900013}">
      <dgm:prSet phldrT="[Текст]" custT="1"/>
      <dgm:spPr/>
      <dgm:t>
        <a:bodyPr/>
        <a:lstStyle/>
        <a:p>
          <a:r>
            <a:rPr lang="ru-RU" sz="1200" dirty="0" smtClean="0"/>
            <a:t>сотрудничество со специалистами города</a:t>
          </a:r>
          <a:endParaRPr lang="ru-RU" sz="1200" dirty="0"/>
        </a:p>
      </dgm:t>
    </dgm:pt>
    <dgm:pt modelId="{864235B5-37B2-42BE-9937-CEE20AFD7E7A}" type="sibTrans" cxnId="{F1991359-AE75-4EF9-9605-DDDBCA43D149}">
      <dgm:prSet/>
      <dgm:spPr/>
      <dgm:t>
        <a:bodyPr/>
        <a:lstStyle/>
        <a:p>
          <a:endParaRPr lang="ru-RU"/>
        </a:p>
      </dgm:t>
    </dgm:pt>
    <dgm:pt modelId="{A26C9770-D3E8-4760-8940-F6E817737D58}" type="parTrans" cxnId="{F1991359-AE75-4EF9-9605-DDDBCA43D149}">
      <dgm:prSet/>
      <dgm:spPr/>
      <dgm:t>
        <a:bodyPr/>
        <a:lstStyle/>
        <a:p>
          <a:endParaRPr lang="ru-RU"/>
        </a:p>
      </dgm:t>
    </dgm:pt>
    <dgm:pt modelId="{51450458-5A49-4538-AF94-F4B4FDC934DC}">
      <dgm:prSet phldrT="[Текст]"/>
      <dgm:spPr/>
      <dgm:t>
        <a:bodyPr/>
        <a:lstStyle/>
        <a:p>
          <a:r>
            <a:rPr lang="ru-RU" dirty="0" smtClean="0"/>
            <a:t>Автоматизация и дифференциация поставленных звуков</a:t>
          </a:r>
          <a:endParaRPr lang="ru-RU" dirty="0"/>
        </a:p>
      </dgm:t>
    </dgm:pt>
    <dgm:pt modelId="{7E6E8B57-3DBB-4CC6-B79B-B77A16AEB764}" type="parTrans" cxnId="{93B30C5A-F4FF-45AB-8B09-FAF47DA90E7F}">
      <dgm:prSet/>
      <dgm:spPr/>
      <dgm:t>
        <a:bodyPr/>
        <a:lstStyle/>
        <a:p>
          <a:endParaRPr lang="ru-RU"/>
        </a:p>
      </dgm:t>
    </dgm:pt>
    <dgm:pt modelId="{7EDE8FC3-15BB-4E5E-8CC3-B29D9D8BAE5C}" type="sibTrans" cxnId="{93B30C5A-F4FF-45AB-8B09-FAF47DA90E7F}">
      <dgm:prSet/>
      <dgm:spPr/>
      <dgm:t>
        <a:bodyPr/>
        <a:lstStyle/>
        <a:p>
          <a:endParaRPr lang="ru-RU"/>
        </a:p>
      </dgm:t>
    </dgm:pt>
    <dgm:pt modelId="{7D2C087C-CD40-42BB-A9B2-7937B2178695}">
      <dgm:prSet phldrT="[Текст]"/>
      <dgm:spPr/>
      <dgm:t>
        <a:bodyPr/>
        <a:lstStyle/>
        <a:p>
          <a:r>
            <a:rPr lang="ru-RU" dirty="0" smtClean="0"/>
            <a:t>введение звуков  в самостоятельную речь</a:t>
          </a:r>
          <a:endParaRPr lang="ru-RU" dirty="0"/>
        </a:p>
      </dgm:t>
    </dgm:pt>
    <dgm:pt modelId="{42483852-1C1A-487B-876B-01BF67BA40B8}" type="parTrans" cxnId="{299B7167-C978-4322-9A79-96B065C6860D}">
      <dgm:prSet/>
      <dgm:spPr/>
      <dgm:t>
        <a:bodyPr/>
        <a:lstStyle/>
        <a:p>
          <a:endParaRPr lang="ru-RU"/>
        </a:p>
      </dgm:t>
    </dgm:pt>
    <dgm:pt modelId="{C68CD34A-D823-48A5-83E6-9E45A292645F}" type="sibTrans" cxnId="{299B7167-C978-4322-9A79-96B065C6860D}">
      <dgm:prSet/>
      <dgm:spPr/>
      <dgm:t>
        <a:bodyPr/>
        <a:lstStyle/>
        <a:p>
          <a:endParaRPr lang="ru-RU"/>
        </a:p>
      </dgm:t>
    </dgm:pt>
    <dgm:pt modelId="{1BBE9227-AAE2-47B1-811A-08EB25F9410C}" type="pres">
      <dgm:prSet presAssocID="{B8796306-ACBC-4BAF-B50E-E49723417E1B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77F7343-0DA3-4E31-8049-744DBCEC0D12}" type="pres">
      <dgm:prSet presAssocID="{B8796306-ACBC-4BAF-B50E-E49723417E1B}" presName="fgShape" presStyleLbl="fgShp" presStyleIdx="0" presStyleCnt="1" custLinFactNeighborX="132" custLinFactNeighborY="14059"/>
      <dgm:spPr/>
    </dgm:pt>
    <dgm:pt modelId="{F88F414C-94E6-495C-B5D1-1B5297641F73}" type="pres">
      <dgm:prSet presAssocID="{B8796306-ACBC-4BAF-B50E-E49723417E1B}" presName="linComp" presStyleCnt="0"/>
      <dgm:spPr/>
    </dgm:pt>
    <dgm:pt modelId="{93F79ABF-9F13-44F5-BD2F-A6B18FBD0DD5}" type="pres">
      <dgm:prSet presAssocID="{3890C5B6-9A0A-4811-A09B-C807F7B086B6}" presName="compNode" presStyleCnt="0"/>
      <dgm:spPr/>
    </dgm:pt>
    <dgm:pt modelId="{FEB19BD0-1319-4E41-A657-4C980361E5E7}" type="pres">
      <dgm:prSet presAssocID="{3890C5B6-9A0A-4811-A09B-C807F7B086B6}" presName="bkgdShape" presStyleLbl="node1" presStyleIdx="0" presStyleCnt="2" custLinFactNeighborX="3724" custLinFactNeighborY="607"/>
      <dgm:spPr/>
      <dgm:t>
        <a:bodyPr/>
        <a:lstStyle/>
        <a:p>
          <a:endParaRPr lang="ru-RU"/>
        </a:p>
      </dgm:t>
    </dgm:pt>
    <dgm:pt modelId="{2AEE038E-95BC-4765-9124-B052C014E87E}" type="pres">
      <dgm:prSet presAssocID="{3890C5B6-9A0A-4811-A09B-C807F7B086B6}" presName="nodeTx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8CBCDB-B915-4FBD-917C-6217D8826086}" type="pres">
      <dgm:prSet presAssocID="{3890C5B6-9A0A-4811-A09B-C807F7B086B6}" presName="invisiNode" presStyleLbl="node1" presStyleIdx="0" presStyleCnt="2"/>
      <dgm:spPr/>
    </dgm:pt>
    <dgm:pt modelId="{983077C2-27D9-456C-9DCA-45723CAE7549}" type="pres">
      <dgm:prSet presAssocID="{3890C5B6-9A0A-4811-A09B-C807F7B086B6}" presName="imagNode" presStyleLbl="fgImgPlace1" presStyleIdx="0" presStyleCnt="2" custScaleX="174775" custScaleY="123205" custLinFactNeighborX="-283" custLinFactNeighborY="18368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3438784-450D-40C9-9BEB-78EBD4ED1FF9}" type="pres">
      <dgm:prSet presAssocID="{C639589F-C005-4887-B4FD-04D319066527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0FB8907-57E9-4AC0-BC07-78BAB5163E48}" type="pres">
      <dgm:prSet presAssocID="{156A92E6-02AF-458D-95DA-C856DCC4AA8D}" presName="compNode" presStyleCnt="0"/>
      <dgm:spPr/>
    </dgm:pt>
    <dgm:pt modelId="{D8DCB1E7-2517-4EF5-9350-59CFC1A47B7B}" type="pres">
      <dgm:prSet presAssocID="{156A92E6-02AF-458D-95DA-C856DCC4AA8D}" presName="bkgdShape" presStyleLbl="node1" presStyleIdx="1" presStyleCnt="2" custLinFactNeighborX="275" custLinFactNeighborY="-1092"/>
      <dgm:spPr/>
      <dgm:t>
        <a:bodyPr/>
        <a:lstStyle/>
        <a:p>
          <a:endParaRPr lang="ru-RU"/>
        </a:p>
      </dgm:t>
    </dgm:pt>
    <dgm:pt modelId="{993565DC-F904-435A-B5A7-6F5B3D6216D1}" type="pres">
      <dgm:prSet presAssocID="{156A92E6-02AF-458D-95DA-C856DCC4AA8D}" presName="nodeTx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FA8EF-2B6B-4B9C-A46F-7193DD6046CD}" type="pres">
      <dgm:prSet presAssocID="{156A92E6-02AF-458D-95DA-C856DCC4AA8D}" presName="invisiNode" presStyleLbl="node1" presStyleIdx="1" presStyleCnt="2"/>
      <dgm:spPr/>
    </dgm:pt>
    <dgm:pt modelId="{90987FCD-956F-49D4-BB92-F2C08AF725AB}" type="pres">
      <dgm:prSet presAssocID="{156A92E6-02AF-458D-95DA-C856DCC4AA8D}" presName="imagNode" presStyleLbl="fgImgPlace1" presStyleIdx="1" presStyleCnt="2" custScaleX="165026" custScaleY="123205" custLinFactNeighborX="283" custLinFactNeighborY="13776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6BF587B0-8639-4C06-A0FE-D3CF48236CEF}" srcId="{156A92E6-02AF-458D-95DA-C856DCC4AA8D}" destId="{7CAC0B27-A2C3-4AAB-AFE8-93429C137A83}" srcOrd="4" destOrd="0" parTransId="{EB9DBA0D-A4B4-4BE5-BE2C-55A30B159E29}" sibTransId="{909E4FE5-2596-4452-9EAA-39440A942617}"/>
    <dgm:cxn modelId="{A08FCBA4-CD77-40E1-B31D-095996EF3108}" type="presOf" srcId="{3890C5B6-9A0A-4811-A09B-C807F7B086B6}" destId="{2AEE038E-95BC-4765-9124-B052C014E87E}" srcOrd="1" destOrd="0" presId="urn:microsoft.com/office/officeart/2005/8/layout/hList7#1"/>
    <dgm:cxn modelId="{77CA21A1-76FC-4B3E-B3F4-3B4D0FA4E045}" srcId="{B8796306-ACBC-4BAF-B50E-E49723417E1B}" destId="{156A92E6-02AF-458D-95DA-C856DCC4AA8D}" srcOrd="1" destOrd="0" parTransId="{9A5997EE-410B-462B-88AA-D3CB12DBDD01}" sibTransId="{67A4DBD4-DA4A-45D6-92D7-FE36103337BD}"/>
    <dgm:cxn modelId="{BD643C91-7575-463E-974F-695F25ADF7EB}" type="presOf" srcId="{C2A49CF2-72A8-4C2E-A1B2-E0E45D042647}" destId="{FEB19BD0-1319-4E41-A657-4C980361E5E7}" srcOrd="0" destOrd="1" presId="urn:microsoft.com/office/officeart/2005/8/layout/hList7#1"/>
    <dgm:cxn modelId="{D89CC0C1-61FD-41C8-B9C4-B174E46B4646}" type="presOf" srcId="{4B6328C4-CD05-47CD-B2E3-2DFED75C1C08}" destId="{FEB19BD0-1319-4E41-A657-4C980361E5E7}" srcOrd="0" destOrd="7" presId="urn:microsoft.com/office/officeart/2005/8/layout/hList7#1"/>
    <dgm:cxn modelId="{F1991359-AE75-4EF9-9605-DDDBCA43D149}" srcId="{156A92E6-02AF-458D-95DA-C856DCC4AA8D}" destId="{0B1989AC-5090-41C7-B187-2E0A9E900013}" srcOrd="0" destOrd="0" parTransId="{A26C9770-D3E8-4760-8940-F6E817737D58}" sibTransId="{864235B5-37B2-42BE-9937-CEE20AFD7E7A}"/>
    <dgm:cxn modelId="{C67F7D5C-14C0-49B3-A40C-CD62CF744C6C}" srcId="{3890C5B6-9A0A-4811-A09B-C807F7B086B6}" destId="{98AE217B-6B80-440D-82CE-7A1388E25420}" srcOrd="3" destOrd="0" parTransId="{7E19C3AA-6DB5-403D-922B-1A96F426717C}" sibTransId="{24327C68-F7D6-494F-AB71-02901ED8AAC5}"/>
    <dgm:cxn modelId="{75DF3EB6-18B5-46F6-9CEA-39C05F30306E}" type="presOf" srcId="{D3251D0F-51F4-4CB3-9221-260E27CDDE3E}" destId="{993565DC-F904-435A-B5A7-6F5B3D6216D1}" srcOrd="1" destOrd="3" presId="urn:microsoft.com/office/officeart/2005/8/layout/hList7#1"/>
    <dgm:cxn modelId="{AC3BCAC9-9EFE-4150-AAF7-75003A27974A}" type="presOf" srcId="{51450458-5A49-4538-AF94-F4B4FDC934DC}" destId="{2AEE038E-95BC-4765-9124-B052C014E87E}" srcOrd="1" destOrd="5" presId="urn:microsoft.com/office/officeart/2005/8/layout/hList7#1"/>
    <dgm:cxn modelId="{93B30C5A-F4FF-45AB-8B09-FAF47DA90E7F}" srcId="{3890C5B6-9A0A-4811-A09B-C807F7B086B6}" destId="{51450458-5A49-4538-AF94-F4B4FDC934DC}" srcOrd="4" destOrd="0" parTransId="{7E6E8B57-3DBB-4CC6-B79B-B77A16AEB764}" sibTransId="{7EDE8FC3-15BB-4E5E-8CC3-B29D9D8BAE5C}"/>
    <dgm:cxn modelId="{9422D65A-6CC3-4BDF-AB51-9D49FF6D9713}" type="presOf" srcId="{D3251D0F-51F4-4CB3-9221-260E27CDDE3E}" destId="{D8DCB1E7-2517-4EF5-9350-59CFC1A47B7B}" srcOrd="0" destOrd="3" presId="urn:microsoft.com/office/officeart/2005/8/layout/hList7#1"/>
    <dgm:cxn modelId="{E5331FE5-0A6B-40C7-A95E-A370EF4382E8}" type="presOf" srcId="{A12B4552-9EA4-4C02-9DDF-85F134736037}" destId="{2AEE038E-95BC-4765-9124-B052C014E87E}" srcOrd="1" destOrd="3" presId="urn:microsoft.com/office/officeart/2005/8/layout/hList7#1"/>
    <dgm:cxn modelId="{422D4FFD-A4D8-4D0C-B159-5DA33E2A5124}" srcId="{3890C5B6-9A0A-4811-A09B-C807F7B086B6}" destId="{C2A49CF2-72A8-4C2E-A1B2-E0E45D042647}" srcOrd="0" destOrd="0" parTransId="{B0259D86-15E3-4EAD-9BF3-679508BB4637}" sibTransId="{08FAE215-8DC8-4264-807C-10611AF7E26F}"/>
    <dgm:cxn modelId="{D44F4BEB-BA91-4F59-B030-D2AA7F862652}" type="presOf" srcId="{98AE217B-6B80-440D-82CE-7A1388E25420}" destId="{2AEE038E-95BC-4765-9124-B052C014E87E}" srcOrd="1" destOrd="4" presId="urn:microsoft.com/office/officeart/2005/8/layout/hList7#1"/>
    <dgm:cxn modelId="{1E98EEE3-1248-4376-A154-686193F5E2DD}" type="presOf" srcId="{7D2C087C-CD40-42BB-A9B2-7937B2178695}" destId="{FEB19BD0-1319-4E41-A657-4C980361E5E7}" srcOrd="0" destOrd="6" presId="urn:microsoft.com/office/officeart/2005/8/layout/hList7#1"/>
    <dgm:cxn modelId="{0A710824-3A33-42B3-AE31-7F39D840553C}" type="presOf" srcId="{0B1989AC-5090-41C7-B187-2E0A9E900013}" destId="{D8DCB1E7-2517-4EF5-9350-59CFC1A47B7B}" srcOrd="0" destOrd="1" presId="urn:microsoft.com/office/officeart/2005/8/layout/hList7#1"/>
    <dgm:cxn modelId="{1479072E-B098-47F1-AD97-48C450332F70}" type="presOf" srcId="{B8796306-ACBC-4BAF-B50E-E49723417E1B}" destId="{1BBE9227-AAE2-47B1-811A-08EB25F9410C}" srcOrd="0" destOrd="0" presId="urn:microsoft.com/office/officeart/2005/8/layout/hList7#1"/>
    <dgm:cxn modelId="{5872465A-54ED-4CBB-86AF-CBF6348C1DD0}" type="presOf" srcId="{156A92E6-02AF-458D-95DA-C856DCC4AA8D}" destId="{993565DC-F904-435A-B5A7-6F5B3D6216D1}" srcOrd="1" destOrd="0" presId="urn:microsoft.com/office/officeart/2005/8/layout/hList7#1"/>
    <dgm:cxn modelId="{43E82C9B-304A-4A1D-AB41-871C017CE179}" type="presOf" srcId="{4B6328C4-CD05-47CD-B2E3-2DFED75C1C08}" destId="{2AEE038E-95BC-4765-9124-B052C014E87E}" srcOrd="1" destOrd="7" presId="urn:microsoft.com/office/officeart/2005/8/layout/hList7#1"/>
    <dgm:cxn modelId="{939CCAA9-40F6-48D1-8581-CFCF2BC9DBAF}" srcId="{3890C5B6-9A0A-4811-A09B-C807F7B086B6}" destId="{17DBF8CF-A263-4663-BBCC-80CBD53D478A}" srcOrd="1" destOrd="0" parTransId="{02F445C8-F383-4897-B952-A04946C9C22C}" sibTransId="{3B46ACBD-F2BB-420F-BAF2-9925F112A5D0}"/>
    <dgm:cxn modelId="{D1EB1592-B4D2-418E-94EE-5C5B10D007CE}" srcId="{3890C5B6-9A0A-4811-A09B-C807F7B086B6}" destId="{4B6328C4-CD05-47CD-B2E3-2DFED75C1C08}" srcOrd="6" destOrd="0" parTransId="{763A3CCA-1F71-4415-A34B-44F123644A76}" sibTransId="{5046738C-4F62-48A7-B97F-243EB3BE3A60}"/>
    <dgm:cxn modelId="{5D9F89C9-9D25-465B-A014-1463B53FCA0B}" type="presOf" srcId="{A12B4552-9EA4-4C02-9DDF-85F134736037}" destId="{FEB19BD0-1319-4E41-A657-4C980361E5E7}" srcOrd="0" destOrd="3" presId="urn:microsoft.com/office/officeart/2005/8/layout/hList7#1"/>
    <dgm:cxn modelId="{9CDEE1AC-DDCF-424B-9DDF-0B1C02B1AD2F}" type="presOf" srcId="{BFBCC997-9D3C-4F86-A161-A5F24C2D1B83}" destId="{993565DC-F904-435A-B5A7-6F5B3D6216D1}" srcOrd="1" destOrd="4" presId="urn:microsoft.com/office/officeart/2005/8/layout/hList7#1"/>
    <dgm:cxn modelId="{A7DDDC6C-330A-45AD-91B0-EEC46A51CBBB}" type="presOf" srcId="{C639589F-C005-4887-B4FD-04D319066527}" destId="{33438784-450D-40C9-9BEB-78EBD4ED1FF9}" srcOrd="0" destOrd="0" presId="urn:microsoft.com/office/officeart/2005/8/layout/hList7#1"/>
    <dgm:cxn modelId="{995E1C2F-CCFE-460B-BB41-DA67EE9CA767}" type="presOf" srcId="{0B1989AC-5090-41C7-B187-2E0A9E900013}" destId="{993565DC-F904-435A-B5A7-6F5B3D6216D1}" srcOrd="1" destOrd="1" presId="urn:microsoft.com/office/officeart/2005/8/layout/hList7#1"/>
    <dgm:cxn modelId="{11BE67A4-4587-423F-A106-A62485449FE7}" srcId="{156A92E6-02AF-458D-95DA-C856DCC4AA8D}" destId="{D3251D0F-51F4-4CB3-9221-260E27CDDE3E}" srcOrd="2" destOrd="0" parTransId="{7BE8292A-773B-412F-BC8B-E8350E7A634C}" sibTransId="{08C9C7E0-2DF2-4377-9A57-50F3F8E349D6}"/>
    <dgm:cxn modelId="{FCD828F1-84B2-4E93-806B-4B596AD7D013}" srcId="{156A92E6-02AF-458D-95DA-C856DCC4AA8D}" destId="{BFBCC997-9D3C-4F86-A161-A5F24C2D1B83}" srcOrd="3" destOrd="0" parTransId="{2E531BCC-2CE3-4C24-B828-B264AC0E8C23}" sibTransId="{8DCC7F08-4992-44DF-AA6F-29063235A439}"/>
    <dgm:cxn modelId="{A8ABFA35-D29E-4F50-9DF2-DAB1494E1A2A}" type="presOf" srcId="{156A92E6-02AF-458D-95DA-C856DCC4AA8D}" destId="{D8DCB1E7-2517-4EF5-9350-59CFC1A47B7B}" srcOrd="0" destOrd="0" presId="urn:microsoft.com/office/officeart/2005/8/layout/hList7#1"/>
    <dgm:cxn modelId="{CA90B15F-BCFD-44AA-88CD-8FFDE9FD2885}" type="presOf" srcId="{B6DCF3D0-3E7C-4C0F-AD8F-A27E4F38249C}" destId="{993565DC-F904-435A-B5A7-6F5B3D6216D1}" srcOrd="1" destOrd="2" presId="urn:microsoft.com/office/officeart/2005/8/layout/hList7#1"/>
    <dgm:cxn modelId="{AD2BEE1D-2D11-4E5D-8F5D-15CAB1A8A82D}" type="presOf" srcId="{7CAC0B27-A2C3-4AAB-AFE8-93429C137A83}" destId="{993565DC-F904-435A-B5A7-6F5B3D6216D1}" srcOrd="1" destOrd="5" presId="urn:microsoft.com/office/officeart/2005/8/layout/hList7#1"/>
    <dgm:cxn modelId="{CCF8FC46-DE80-4E92-9BD0-1CB2651C4F9F}" type="presOf" srcId="{B6DCF3D0-3E7C-4C0F-AD8F-A27E4F38249C}" destId="{D8DCB1E7-2517-4EF5-9350-59CFC1A47B7B}" srcOrd="0" destOrd="2" presId="urn:microsoft.com/office/officeart/2005/8/layout/hList7#1"/>
    <dgm:cxn modelId="{E8A180D0-D0EF-435E-850B-EB801CA8116A}" type="presOf" srcId="{17DBF8CF-A263-4663-BBCC-80CBD53D478A}" destId="{2AEE038E-95BC-4765-9124-B052C014E87E}" srcOrd="1" destOrd="2" presId="urn:microsoft.com/office/officeart/2005/8/layout/hList7#1"/>
    <dgm:cxn modelId="{7BFA6C1A-9D51-4B80-837F-CD99BB27DD9C}" type="presOf" srcId="{3890C5B6-9A0A-4811-A09B-C807F7B086B6}" destId="{FEB19BD0-1319-4E41-A657-4C980361E5E7}" srcOrd="0" destOrd="0" presId="urn:microsoft.com/office/officeart/2005/8/layout/hList7#1"/>
    <dgm:cxn modelId="{6625E983-0621-4929-9595-013E6CBF1CF4}" srcId="{156A92E6-02AF-458D-95DA-C856DCC4AA8D}" destId="{B6DCF3D0-3E7C-4C0F-AD8F-A27E4F38249C}" srcOrd="1" destOrd="0" parTransId="{E1C6618D-666F-4E49-A2D3-A6472465D37B}" sibTransId="{E39F315A-B2F2-4CEF-B491-E7A266FC7CF1}"/>
    <dgm:cxn modelId="{2665CFE1-AA4D-4F8C-A9E0-609CB3112088}" type="presOf" srcId="{7D2C087C-CD40-42BB-A9B2-7937B2178695}" destId="{2AEE038E-95BC-4765-9124-B052C014E87E}" srcOrd="1" destOrd="6" presId="urn:microsoft.com/office/officeart/2005/8/layout/hList7#1"/>
    <dgm:cxn modelId="{ADC275F7-836F-45B6-A60E-472C81E95D8B}" type="presOf" srcId="{17DBF8CF-A263-4663-BBCC-80CBD53D478A}" destId="{FEB19BD0-1319-4E41-A657-4C980361E5E7}" srcOrd="0" destOrd="2" presId="urn:microsoft.com/office/officeart/2005/8/layout/hList7#1"/>
    <dgm:cxn modelId="{183D675C-3A1E-45A6-90B3-E3657755D919}" type="presOf" srcId="{BFBCC997-9D3C-4F86-A161-A5F24C2D1B83}" destId="{D8DCB1E7-2517-4EF5-9350-59CFC1A47B7B}" srcOrd="0" destOrd="4" presId="urn:microsoft.com/office/officeart/2005/8/layout/hList7#1"/>
    <dgm:cxn modelId="{5399AFBB-CDA4-4FE9-80D5-28C563E4662C}" type="presOf" srcId="{7CAC0B27-A2C3-4AAB-AFE8-93429C137A83}" destId="{D8DCB1E7-2517-4EF5-9350-59CFC1A47B7B}" srcOrd="0" destOrd="5" presId="urn:microsoft.com/office/officeart/2005/8/layout/hList7#1"/>
    <dgm:cxn modelId="{58ABC63D-B018-4A67-9CC9-03E8E61D0CC7}" srcId="{3890C5B6-9A0A-4811-A09B-C807F7B086B6}" destId="{A12B4552-9EA4-4C02-9DDF-85F134736037}" srcOrd="2" destOrd="0" parTransId="{EF169C83-0EFA-4381-9CD8-E88553162AD5}" sibTransId="{0280AD8D-4E06-42FE-B158-89531ECB3DAD}"/>
    <dgm:cxn modelId="{688C6230-09E4-4444-A5A5-AA76D7C81F00}" srcId="{B8796306-ACBC-4BAF-B50E-E49723417E1B}" destId="{3890C5B6-9A0A-4811-A09B-C807F7B086B6}" srcOrd="0" destOrd="0" parTransId="{D22B2B6E-A74C-4ABE-BE6A-9B81BCCC0250}" sibTransId="{C639589F-C005-4887-B4FD-04D319066527}"/>
    <dgm:cxn modelId="{6FAE0774-BE81-48E2-9574-699642A7672A}" type="presOf" srcId="{51450458-5A49-4538-AF94-F4B4FDC934DC}" destId="{FEB19BD0-1319-4E41-A657-4C980361E5E7}" srcOrd="0" destOrd="5" presId="urn:microsoft.com/office/officeart/2005/8/layout/hList7#1"/>
    <dgm:cxn modelId="{CDDE43B1-18E7-4F19-9214-ADDE62954404}" type="presOf" srcId="{C2A49CF2-72A8-4C2E-A1B2-E0E45D042647}" destId="{2AEE038E-95BC-4765-9124-B052C014E87E}" srcOrd="1" destOrd="1" presId="urn:microsoft.com/office/officeart/2005/8/layout/hList7#1"/>
    <dgm:cxn modelId="{299B7167-C978-4322-9A79-96B065C6860D}" srcId="{3890C5B6-9A0A-4811-A09B-C807F7B086B6}" destId="{7D2C087C-CD40-42BB-A9B2-7937B2178695}" srcOrd="5" destOrd="0" parTransId="{42483852-1C1A-487B-876B-01BF67BA40B8}" sibTransId="{C68CD34A-D823-48A5-83E6-9E45A292645F}"/>
    <dgm:cxn modelId="{44F67A0A-0E54-4AFD-B8EC-1B503DDFEECF}" type="presOf" srcId="{98AE217B-6B80-440D-82CE-7A1388E25420}" destId="{FEB19BD0-1319-4E41-A657-4C980361E5E7}" srcOrd="0" destOrd="4" presId="urn:microsoft.com/office/officeart/2005/8/layout/hList7#1"/>
    <dgm:cxn modelId="{07405E64-9817-47C2-BDE6-0D0D15E14E57}" type="presParOf" srcId="{1BBE9227-AAE2-47B1-811A-08EB25F9410C}" destId="{677F7343-0DA3-4E31-8049-744DBCEC0D12}" srcOrd="0" destOrd="0" presId="urn:microsoft.com/office/officeart/2005/8/layout/hList7#1"/>
    <dgm:cxn modelId="{A72DFF04-3E0B-4931-8775-4803ADF7F059}" type="presParOf" srcId="{1BBE9227-AAE2-47B1-811A-08EB25F9410C}" destId="{F88F414C-94E6-495C-B5D1-1B5297641F73}" srcOrd="1" destOrd="0" presId="urn:microsoft.com/office/officeart/2005/8/layout/hList7#1"/>
    <dgm:cxn modelId="{6F6CBF46-E658-40E2-ACFD-93ABB904841B}" type="presParOf" srcId="{F88F414C-94E6-495C-B5D1-1B5297641F73}" destId="{93F79ABF-9F13-44F5-BD2F-A6B18FBD0DD5}" srcOrd="0" destOrd="0" presId="urn:microsoft.com/office/officeart/2005/8/layout/hList7#1"/>
    <dgm:cxn modelId="{3F9972C2-1F14-47D9-B351-3F14A78570C9}" type="presParOf" srcId="{93F79ABF-9F13-44F5-BD2F-A6B18FBD0DD5}" destId="{FEB19BD0-1319-4E41-A657-4C980361E5E7}" srcOrd="0" destOrd="0" presId="urn:microsoft.com/office/officeart/2005/8/layout/hList7#1"/>
    <dgm:cxn modelId="{9F6EC758-8941-4CD6-BCFB-1CDA8335591C}" type="presParOf" srcId="{93F79ABF-9F13-44F5-BD2F-A6B18FBD0DD5}" destId="{2AEE038E-95BC-4765-9124-B052C014E87E}" srcOrd="1" destOrd="0" presId="urn:microsoft.com/office/officeart/2005/8/layout/hList7#1"/>
    <dgm:cxn modelId="{A6174376-E750-495C-B387-13610EE9F76B}" type="presParOf" srcId="{93F79ABF-9F13-44F5-BD2F-A6B18FBD0DD5}" destId="{0D8CBCDB-B915-4FBD-917C-6217D8826086}" srcOrd="2" destOrd="0" presId="urn:microsoft.com/office/officeart/2005/8/layout/hList7#1"/>
    <dgm:cxn modelId="{795C57E2-84A3-4752-A23F-DC25118185F8}" type="presParOf" srcId="{93F79ABF-9F13-44F5-BD2F-A6B18FBD0DD5}" destId="{983077C2-27D9-456C-9DCA-45723CAE7549}" srcOrd="3" destOrd="0" presId="urn:microsoft.com/office/officeart/2005/8/layout/hList7#1"/>
    <dgm:cxn modelId="{C0A4B3EA-C680-4CF7-B959-FE70AAADD95A}" type="presParOf" srcId="{F88F414C-94E6-495C-B5D1-1B5297641F73}" destId="{33438784-450D-40C9-9BEB-78EBD4ED1FF9}" srcOrd="1" destOrd="0" presId="urn:microsoft.com/office/officeart/2005/8/layout/hList7#1"/>
    <dgm:cxn modelId="{B43E488C-9256-49B8-AB15-06CF5A6B8796}" type="presParOf" srcId="{F88F414C-94E6-495C-B5D1-1B5297641F73}" destId="{00FB8907-57E9-4AC0-BC07-78BAB5163E48}" srcOrd="2" destOrd="0" presId="urn:microsoft.com/office/officeart/2005/8/layout/hList7#1"/>
    <dgm:cxn modelId="{B4EE8B12-7365-42D5-93C7-F1AD6EC3B04F}" type="presParOf" srcId="{00FB8907-57E9-4AC0-BC07-78BAB5163E48}" destId="{D8DCB1E7-2517-4EF5-9350-59CFC1A47B7B}" srcOrd="0" destOrd="0" presId="urn:microsoft.com/office/officeart/2005/8/layout/hList7#1"/>
    <dgm:cxn modelId="{FFF4CAB0-9522-4043-BDDC-9AB73D799D65}" type="presParOf" srcId="{00FB8907-57E9-4AC0-BC07-78BAB5163E48}" destId="{993565DC-F904-435A-B5A7-6F5B3D6216D1}" srcOrd="1" destOrd="0" presId="urn:microsoft.com/office/officeart/2005/8/layout/hList7#1"/>
    <dgm:cxn modelId="{5BBAEE2E-38C0-4FF7-B6BE-CA267D513FE3}" type="presParOf" srcId="{00FB8907-57E9-4AC0-BC07-78BAB5163E48}" destId="{308FA8EF-2B6B-4B9C-A46F-7193DD6046CD}" srcOrd="2" destOrd="0" presId="urn:microsoft.com/office/officeart/2005/8/layout/hList7#1"/>
    <dgm:cxn modelId="{65889B32-6348-441E-82D4-68046B804EBC}" type="presParOf" srcId="{00FB8907-57E9-4AC0-BC07-78BAB5163E48}" destId="{90987FCD-956F-49D4-BB92-F2C08AF725AB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E170F6-2D28-4ECB-883D-B2200CE452F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41B8CD-B9C2-49FA-AF2B-09538AB962CC}">
      <dgm:prSet/>
      <dgm:spPr/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Просветительский блок</a:t>
          </a:r>
          <a:endParaRPr lang="ru-RU" dirty="0">
            <a:solidFill>
              <a:srgbClr val="0000FF"/>
            </a:solidFill>
          </a:endParaRPr>
        </a:p>
      </dgm:t>
    </dgm:pt>
    <dgm:pt modelId="{53103BE7-8EE7-4DC6-88D2-E2ADD4A4582E}" type="parTrans" cxnId="{D84AD685-1B47-468F-8E51-27A2110C6F41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7173F8AF-B20F-4C93-913D-7121FE796BE9}" type="sibTrans" cxnId="{D84AD685-1B47-468F-8E51-27A2110C6F41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CB1E2457-F740-4547-9E9A-A8013331589D}">
      <dgm:prSet/>
      <dgm:spPr/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Консультативный блок</a:t>
          </a:r>
          <a:endParaRPr lang="ru-RU" dirty="0">
            <a:solidFill>
              <a:srgbClr val="0000FF"/>
            </a:solidFill>
          </a:endParaRPr>
        </a:p>
      </dgm:t>
    </dgm:pt>
    <dgm:pt modelId="{434FD4BE-A4C3-4E89-9A31-B6F1AA32C9AD}" type="parTrans" cxnId="{6ADAA31B-8DC2-4161-8F8E-5A17DB227903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921DA7A5-3D9A-42EE-A84A-E8BDFFD3BCFC}" type="sibTrans" cxnId="{6ADAA31B-8DC2-4161-8F8E-5A17DB227903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8DDBD442-FC53-4F6E-93C3-8A1E43DB1019}">
      <dgm:prSet/>
      <dgm:spPr/>
      <dgm:t>
        <a:bodyPr/>
        <a:lstStyle/>
        <a:p>
          <a:pPr rtl="0"/>
          <a:r>
            <a:rPr lang="ru-RU" dirty="0" smtClean="0">
              <a:solidFill>
                <a:srgbClr val="0000FF"/>
              </a:solidFill>
            </a:rPr>
            <a:t>Коррекционная работа</a:t>
          </a:r>
          <a:endParaRPr lang="ru-RU" dirty="0">
            <a:solidFill>
              <a:srgbClr val="0000FF"/>
            </a:solidFill>
          </a:endParaRPr>
        </a:p>
      </dgm:t>
    </dgm:pt>
    <dgm:pt modelId="{326A3F08-A937-441B-892F-1A33BEF7CE63}" type="parTrans" cxnId="{88738EB8-37FD-4202-BF86-F4524FA7EF7D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B329D80C-D901-4634-8DA7-BEC117497E68}" type="sibTrans" cxnId="{88738EB8-37FD-4202-BF86-F4524FA7EF7D}">
      <dgm:prSet/>
      <dgm:spPr/>
      <dgm:t>
        <a:bodyPr/>
        <a:lstStyle/>
        <a:p>
          <a:endParaRPr lang="ru-RU">
            <a:solidFill>
              <a:srgbClr val="0000FF"/>
            </a:solidFill>
          </a:endParaRPr>
        </a:p>
      </dgm:t>
    </dgm:pt>
    <dgm:pt modelId="{E1CD137B-8040-43DA-BF4F-FBDBD634CB89}" type="pres">
      <dgm:prSet presAssocID="{DDE170F6-2D28-4ECB-883D-B2200CE452F4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2F18243-A355-410A-8EC6-CEFAEB0E53E1}" type="pres">
      <dgm:prSet presAssocID="{DDE170F6-2D28-4ECB-883D-B2200CE452F4}" presName="pyramid" presStyleLbl="node1" presStyleIdx="0" presStyleCnt="1" custScaleX="83567"/>
      <dgm:spPr>
        <a:solidFill>
          <a:srgbClr val="FF6600"/>
        </a:solidFill>
      </dgm:spPr>
    </dgm:pt>
    <dgm:pt modelId="{9B0981B0-CE28-4130-B60B-3B39267B5903}" type="pres">
      <dgm:prSet presAssocID="{DDE170F6-2D28-4ECB-883D-B2200CE452F4}" presName="theList" presStyleCnt="0"/>
      <dgm:spPr/>
    </dgm:pt>
    <dgm:pt modelId="{129BA269-75D9-4133-9B3D-D67A479E995A}" type="pres">
      <dgm:prSet presAssocID="{1B41B8CD-B9C2-49FA-AF2B-09538AB962CC}" presName="aNode" presStyleLbl="fgAcc1" presStyleIdx="0" presStyleCnt="3" custScaleX="1630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32FEB-6331-4159-A728-4A894E8FFAA3}" type="pres">
      <dgm:prSet presAssocID="{1B41B8CD-B9C2-49FA-AF2B-09538AB962CC}" presName="aSpace" presStyleCnt="0"/>
      <dgm:spPr/>
    </dgm:pt>
    <dgm:pt modelId="{4D9EEB3B-F4CB-4541-8165-4EF06CCCFD3F}" type="pres">
      <dgm:prSet presAssocID="{CB1E2457-F740-4547-9E9A-A8013331589D}" presName="aNode" presStyleLbl="fgAcc1" presStyleIdx="1" presStyleCnt="3" custScaleX="162057" custLinFactNeighborX="-224" custLinFactNeighborY="20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EF664-80F8-40F6-BF46-D0F9C7C48641}" type="pres">
      <dgm:prSet presAssocID="{CB1E2457-F740-4547-9E9A-A8013331589D}" presName="aSpace" presStyleCnt="0"/>
      <dgm:spPr/>
    </dgm:pt>
    <dgm:pt modelId="{6C5C0958-F6B9-423D-BB2D-8CEE0BA10C74}" type="pres">
      <dgm:prSet presAssocID="{8DDBD442-FC53-4F6E-93C3-8A1E43DB1019}" presName="aNode" presStyleLbl="fgAcc1" presStyleIdx="2" presStyleCnt="3" custScaleX="166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73FBB4-B762-43EC-A196-875F0EC71183}" type="pres">
      <dgm:prSet presAssocID="{8DDBD442-FC53-4F6E-93C3-8A1E43DB1019}" presName="aSpace" presStyleCnt="0"/>
      <dgm:spPr/>
    </dgm:pt>
  </dgm:ptLst>
  <dgm:cxnLst>
    <dgm:cxn modelId="{12A200AD-55B1-4DF3-8A6F-C8F3DEF2808B}" type="presOf" srcId="{DDE170F6-2D28-4ECB-883D-B2200CE452F4}" destId="{E1CD137B-8040-43DA-BF4F-FBDBD634CB89}" srcOrd="0" destOrd="0" presId="urn:microsoft.com/office/officeart/2005/8/layout/pyramid2"/>
    <dgm:cxn modelId="{D84AD685-1B47-468F-8E51-27A2110C6F41}" srcId="{DDE170F6-2D28-4ECB-883D-B2200CE452F4}" destId="{1B41B8CD-B9C2-49FA-AF2B-09538AB962CC}" srcOrd="0" destOrd="0" parTransId="{53103BE7-8EE7-4DC6-88D2-E2ADD4A4582E}" sibTransId="{7173F8AF-B20F-4C93-913D-7121FE796BE9}"/>
    <dgm:cxn modelId="{E34EAD49-E6CA-41DA-A1F0-611AEC781813}" type="presOf" srcId="{8DDBD442-FC53-4F6E-93C3-8A1E43DB1019}" destId="{6C5C0958-F6B9-423D-BB2D-8CEE0BA10C74}" srcOrd="0" destOrd="0" presId="urn:microsoft.com/office/officeart/2005/8/layout/pyramid2"/>
    <dgm:cxn modelId="{CC09760B-6A3C-44A5-B6CE-8A0A5A1F30B2}" type="presOf" srcId="{1B41B8CD-B9C2-49FA-AF2B-09538AB962CC}" destId="{129BA269-75D9-4133-9B3D-D67A479E995A}" srcOrd="0" destOrd="0" presId="urn:microsoft.com/office/officeart/2005/8/layout/pyramid2"/>
    <dgm:cxn modelId="{D808A048-A1A1-4E44-A051-FF84B6E97710}" type="presOf" srcId="{CB1E2457-F740-4547-9E9A-A8013331589D}" destId="{4D9EEB3B-F4CB-4541-8165-4EF06CCCFD3F}" srcOrd="0" destOrd="0" presId="urn:microsoft.com/office/officeart/2005/8/layout/pyramid2"/>
    <dgm:cxn modelId="{88738EB8-37FD-4202-BF86-F4524FA7EF7D}" srcId="{DDE170F6-2D28-4ECB-883D-B2200CE452F4}" destId="{8DDBD442-FC53-4F6E-93C3-8A1E43DB1019}" srcOrd="2" destOrd="0" parTransId="{326A3F08-A937-441B-892F-1A33BEF7CE63}" sibTransId="{B329D80C-D901-4634-8DA7-BEC117497E68}"/>
    <dgm:cxn modelId="{6ADAA31B-8DC2-4161-8F8E-5A17DB227903}" srcId="{DDE170F6-2D28-4ECB-883D-B2200CE452F4}" destId="{CB1E2457-F740-4547-9E9A-A8013331589D}" srcOrd="1" destOrd="0" parTransId="{434FD4BE-A4C3-4E89-9A31-B6F1AA32C9AD}" sibTransId="{921DA7A5-3D9A-42EE-A84A-E8BDFFD3BCFC}"/>
    <dgm:cxn modelId="{34D9EA75-2D24-4868-9BF2-BB3798ED5EC1}" type="presParOf" srcId="{E1CD137B-8040-43DA-BF4F-FBDBD634CB89}" destId="{62F18243-A355-410A-8EC6-CEFAEB0E53E1}" srcOrd="0" destOrd="0" presId="urn:microsoft.com/office/officeart/2005/8/layout/pyramid2"/>
    <dgm:cxn modelId="{7D7A6349-0636-4C63-9D51-D2833820C629}" type="presParOf" srcId="{E1CD137B-8040-43DA-BF4F-FBDBD634CB89}" destId="{9B0981B0-CE28-4130-B60B-3B39267B5903}" srcOrd="1" destOrd="0" presId="urn:microsoft.com/office/officeart/2005/8/layout/pyramid2"/>
    <dgm:cxn modelId="{9B87EB88-6B62-4BAB-A819-9996A03A4F66}" type="presParOf" srcId="{9B0981B0-CE28-4130-B60B-3B39267B5903}" destId="{129BA269-75D9-4133-9B3D-D67A479E995A}" srcOrd="0" destOrd="0" presId="urn:microsoft.com/office/officeart/2005/8/layout/pyramid2"/>
    <dgm:cxn modelId="{06A882BF-5736-4956-9C6E-4FEC69CD9F85}" type="presParOf" srcId="{9B0981B0-CE28-4130-B60B-3B39267B5903}" destId="{4C532FEB-6331-4159-A728-4A894E8FFAA3}" srcOrd="1" destOrd="0" presId="urn:microsoft.com/office/officeart/2005/8/layout/pyramid2"/>
    <dgm:cxn modelId="{D9891BA2-C6B3-49D7-B00B-1EC64A239E94}" type="presParOf" srcId="{9B0981B0-CE28-4130-B60B-3B39267B5903}" destId="{4D9EEB3B-F4CB-4541-8165-4EF06CCCFD3F}" srcOrd="2" destOrd="0" presId="urn:microsoft.com/office/officeart/2005/8/layout/pyramid2"/>
    <dgm:cxn modelId="{1CA6CD3C-7F9B-4EB1-A67E-6ECC7FB93E6E}" type="presParOf" srcId="{9B0981B0-CE28-4130-B60B-3B39267B5903}" destId="{320EF664-80F8-40F6-BF46-D0F9C7C48641}" srcOrd="3" destOrd="0" presId="urn:microsoft.com/office/officeart/2005/8/layout/pyramid2"/>
    <dgm:cxn modelId="{AD0F03FF-2618-4834-88ED-E1F66D623319}" type="presParOf" srcId="{9B0981B0-CE28-4130-B60B-3B39267B5903}" destId="{6C5C0958-F6B9-423D-BB2D-8CEE0BA10C74}" srcOrd="4" destOrd="0" presId="urn:microsoft.com/office/officeart/2005/8/layout/pyramid2"/>
    <dgm:cxn modelId="{9E24B35B-67EC-4EF2-8460-36F634263098}" type="presParOf" srcId="{9B0981B0-CE28-4130-B60B-3B39267B5903}" destId="{B873FBB4-B762-43EC-A196-875F0EC71183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CF248C6-507E-4588-A03E-D8E2171654F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7A7757-2908-4807-A888-1850AA4F293C}">
      <dgm:prSet phldrT="[Текст]"/>
      <dgm:spPr/>
      <dgm:t>
        <a:bodyPr/>
        <a:lstStyle/>
        <a:p>
          <a:r>
            <a:rPr lang="ru-RU" dirty="0" smtClean="0"/>
            <a:t>Содержание</a:t>
          </a:r>
          <a:r>
            <a:rPr lang="ru-RU" baseline="0" dirty="0" smtClean="0"/>
            <a:t> работы</a:t>
          </a:r>
          <a:endParaRPr lang="ru-RU" dirty="0"/>
        </a:p>
      </dgm:t>
    </dgm:pt>
    <dgm:pt modelId="{612713B7-CC41-4753-8BD5-B4D040EC5E9B}" type="parTrans" cxnId="{97104C7C-EF97-4A83-9319-A8CB2B22D3BE}">
      <dgm:prSet/>
      <dgm:spPr/>
      <dgm:t>
        <a:bodyPr/>
        <a:lstStyle/>
        <a:p>
          <a:endParaRPr lang="ru-RU"/>
        </a:p>
      </dgm:t>
    </dgm:pt>
    <dgm:pt modelId="{E863FEA2-B8EA-418C-BC06-F1DDC4A87E33}" type="sibTrans" cxnId="{97104C7C-EF97-4A83-9319-A8CB2B22D3BE}">
      <dgm:prSet/>
      <dgm:spPr/>
      <dgm:t>
        <a:bodyPr/>
        <a:lstStyle/>
        <a:p>
          <a:endParaRPr lang="ru-RU"/>
        </a:p>
      </dgm:t>
    </dgm:pt>
    <dgm:pt modelId="{AA31F661-94C6-4C34-923E-F54FAB74237E}">
      <dgm:prSet phldrT="[Текст]"/>
      <dgm:spPr/>
      <dgm:t>
        <a:bodyPr/>
        <a:lstStyle/>
        <a:p>
          <a:r>
            <a:rPr lang="ru-RU" dirty="0" smtClean="0"/>
            <a:t>Ознакомление с основными закономерностями и индивидуально-психическими особенностями развития ребенка, с фактами и причинами, обусловившими нарушения онтогенеза</a:t>
          </a:r>
          <a:endParaRPr lang="ru-RU" dirty="0"/>
        </a:p>
      </dgm:t>
    </dgm:pt>
    <dgm:pt modelId="{6A651B85-AA4B-400F-8F98-84124281672C}" type="parTrans" cxnId="{077E2671-C0B5-4D63-BB8E-05BF15254AAA}">
      <dgm:prSet/>
      <dgm:spPr/>
      <dgm:t>
        <a:bodyPr/>
        <a:lstStyle/>
        <a:p>
          <a:endParaRPr lang="ru-RU"/>
        </a:p>
      </dgm:t>
    </dgm:pt>
    <dgm:pt modelId="{9D9BCF10-E679-4FEF-A04A-EC768ABEA121}" type="sibTrans" cxnId="{077E2671-C0B5-4D63-BB8E-05BF15254AAA}">
      <dgm:prSet/>
      <dgm:spPr/>
      <dgm:t>
        <a:bodyPr/>
        <a:lstStyle/>
        <a:p>
          <a:endParaRPr lang="ru-RU"/>
        </a:p>
      </dgm:t>
    </dgm:pt>
    <dgm:pt modelId="{B272C804-7220-42CC-8B71-333472E2C4F1}">
      <dgm:prSet phldrT="[Текст]"/>
      <dgm:spPr/>
      <dgm:t>
        <a:bodyPr/>
        <a:lstStyle/>
        <a:p>
          <a:r>
            <a:rPr lang="ru-RU" dirty="0" smtClean="0"/>
            <a:t>Формы работы</a:t>
          </a:r>
          <a:endParaRPr lang="ru-RU" dirty="0"/>
        </a:p>
      </dgm:t>
    </dgm:pt>
    <dgm:pt modelId="{3E2F2C68-9BEE-4D8F-B113-62C94AF8CB6B}" type="parTrans" cxnId="{74E55338-55FB-41A0-BD62-B21F14073665}">
      <dgm:prSet/>
      <dgm:spPr/>
      <dgm:t>
        <a:bodyPr/>
        <a:lstStyle/>
        <a:p>
          <a:endParaRPr lang="ru-RU"/>
        </a:p>
      </dgm:t>
    </dgm:pt>
    <dgm:pt modelId="{43295E0C-5714-4690-819F-7060EA630785}" type="sibTrans" cxnId="{74E55338-55FB-41A0-BD62-B21F14073665}">
      <dgm:prSet/>
      <dgm:spPr/>
      <dgm:t>
        <a:bodyPr/>
        <a:lstStyle/>
        <a:p>
          <a:endParaRPr lang="ru-RU"/>
        </a:p>
      </dgm:t>
    </dgm:pt>
    <dgm:pt modelId="{C7E722D8-AF05-43CD-8969-0CA3E38B5E58}">
      <dgm:prSet phldrT="[Текст]"/>
      <dgm:spPr/>
      <dgm:t>
        <a:bodyPr/>
        <a:lstStyle/>
        <a:p>
          <a:r>
            <a:rPr lang="ru-RU" dirty="0" smtClean="0"/>
            <a:t>родительские собрания</a:t>
          </a:r>
          <a:endParaRPr lang="ru-RU" dirty="0"/>
        </a:p>
      </dgm:t>
    </dgm:pt>
    <dgm:pt modelId="{5FFE7F09-0FF2-4A12-9B73-7A4A19C0CC79}" type="parTrans" cxnId="{33EF6B4B-7454-4BF8-9467-F102E5D5A3D0}">
      <dgm:prSet/>
      <dgm:spPr/>
      <dgm:t>
        <a:bodyPr/>
        <a:lstStyle/>
        <a:p>
          <a:endParaRPr lang="ru-RU"/>
        </a:p>
      </dgm:t>
    </dgm:pt>
    <dgm:pt modelId="{11405879-0538-42DF-8FDA-908C81978165}" type="sibTrans" cxnId="{33EF6B4B-7454-4BF8-9467-F102E5D5A3D0}">
      <dgm:prSet/>
      <dgm:spPr/>
      <dgm:t>
        <a:bodyPr/>
        <a:lstStyle/>
        <a:p>
          <a:endParaRPr lang="ru-RU"/>
        </a:p>
      </dgm:t>
    </dgm:pt>
    <dgm:pt modelId="{46852662-7477-483A-890A-154DED22295F}">
      <dgm:prSet/>
      <dgm:spPr/>
      <dgm:t>
        <a:bodyPr/>
        <a:lstStyle/>
        <a:p>
          <a:r>
            <a:rPr lang="ru-RU" smtClean="0"/>
            <a:t>общие консультации</a:t>
          </a:r>
          <a:endParaRPr lang="ru-RU"/>
        </a:p>
      </dgm:t>
    </dgm:pt>
    <dgm:pt modelId="{30EBB55F-4548-441D-AB36-E5C466AB0BA0}" type="parTrans" cxnId="{72DB46B9-C134-40A2-BFEA-8AAAC6534E4A}">
      <dgm:prSet/>
      <dgm:spPr/>
      <dgm:t>
        <a:bodyPr/>
        <a:lstStyle/>
        <a:p>
          <a:endParaRPr lang="ru-RU"/>
        </a:p>
      </dgm:t>
    </dgm:pt>
    <dgm:pt modelId="{639A7FDD-D76C-415B-B6B3-85E599FFD102}" type="sibTrans" cxnId="{72DB46B9-C134-40A2-BFEA-8AAAC6534E4A}">
      <dgm:prSet/>
      <dgm:spPr/>
      <dgm:t>
        <a:bodyPr/>
        <a:lstStyle/>
        <a:p>
          <a:endParaRPr lang="ru-RU"/>
        </a:p>
      </dgm:t>
    </dgm:pt>
    <dgm:pt modelId="{8EB31A45-F076-4588-A5B2-57880D21AE81}">
      <dgm:prSet/>
      <dgm:spPr/>
      <dgm:t>
        <a:bodyPr/>
        <a:lstStyle/>
        <a:p>
          <a:r>
            <a:rPr lang="ru-RU" dirty="0" smtClean="0"/>
            <a:t>информационные стенды, листы, папки передвижки, памятки, шпаргалки для родителей, </a:t>
          </a:r>
          <a:endParaRPr lang="ru-RU" dirty="0"/>
        </a:p>
      </dgm:t>
    </dgm:pt>
    <dgm:pt modelId="{9F6CE82F-55A1-482E-960F-452CEED7AA3E}" type="parTrans" cxnId="{181775CD-E257-4F19-A4AE-453D010D39B7}">
      <dgm:prSet/>
      <dgm:spPr/>
      <dgm:t>
        <a:bodyPr/>
        <a:lstStyle/>
        <a:p>
          <a:endParaRPr lang="ru-RU"/>
        </a:p>
      </dgm:t>
    </dgm:pt>
    <dgm:pt modelId="{93F6C105-CE94-4968-AE14-704640E29E61}" type="sibTrans" cxnId="{181775CD-E257-4F19-A4AE-453D010D39B7}">
      <dgm:prSet/>
      <dgm:spPr/>
      <dgm:t>
        <a:bodyPr/>
        <a:lstStyle/>
        <a:p>
          <a:endParaRPr lang="ru-RU"/>
        </a:p>
      </dgm:t>
    </dgm:pt>
    <dgm:pt modelId="{D165A7FB-89C0-47E1-A345-DA12E7E7CE9E}">
      <dgm:prSet/>
      <dgm:spPr/>
      <dgm:t>
        <a:bodyPr/>
        <a:lstStyle/>
        <a:p>
          <a:r>
            <a:rPr lang="ru-RU" dirty="0" smtClean="0"/>
            <a:t> информация на сайте </a:t>
          </a:r>
          <a:endParaRPr lang="ru-RU" dirty="0"/>
        </a:p>
      </dgm:t>
    </dgm:pt>
    <dgm:pt modelId="{4A277EF5-35AD-4B76-9626-EBEE5797198A}" type="parTrans" cxnId="{13E16710-8180-4B69-B7F9-D073E40756E9}">
      <dgm:prSet/>
      <dgm:spPr/>
      <dgm:t>
        <a:bodyPr/>
        <a:lstStyle/>
        <a:p>
          <a:endParaRPr lang="ru-RU"/>
        </a:p>
      </dgm:t>
    </dgm:pt>
    <dgm:pt modelId="{B76E7A0D-41E2-49DE-A776-CAAAFCB1B082}" type="sibTrans" cxnId="{13E16710-8180-4B69-B7F9-D073E40756E9}">
      <dgm:prSet/>
      <dgm:spPr/>
      <dgm:t>
        <a:bodyPr/>
        <a:lstStyle/>
        <a:p>
          <a:endParaRPr lang="ru-RU"/>
        </a:p>
      </dgm:t>
    </dgm:pt>
    <dgm:pt modelId="{86CA6079-EFF1-4554-B737-63E7F6E3689F}" type="pres">
      <dgm:prSet presAssocID="{9CF248C6-507E-4588-A03E-D8E2171654F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4D847D-64A2-4F37-9495-8062951DE831}" type="pres">
      <dgm:prSet presAssocID="{A97A7757-2908-4807-A888-1850AA4F293C}" presName="composite" presStyleCnt="0"/>
      <dgm:spPr/>
    </dgm:pt>
    <dgm:pt modelId="{40B08B47-BB5C-4FEA-8651-084E6914E2E7}" type="pres">
      <dgm:prSet presAssocID="{A97A7757-2908-4807-A888-1850AA4F293C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D619C-9C04-41D8-9106-4F261F4CF07F}" type="pres">
      <dgm:prSet presAssocID="{A97A7757-2908-4807-A888-1850AA4F293C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A57C7-F297-47CD-91ED-3B8F6000A71F}" type="pres">
      <dgm:prSet presAssocID="{E863FEA2-B8EA-418C-BC06-F1DDC4A87E33}" presName="sp" presStyleCnt="0"/>
      <dgm:spPr/>
    </dgm:pt>
    <dgm:pt modelId="{326D7F3E-84CB-4BB0-B23A-9EE7C6B3F147}" type="pres">
      <dgm:prSet presAssocID="{B272C804-7220-42CC-8B71-333472E2C4F1}" presName="composite" presStyleCnt="0"/>
      <dgm:spPr/>
    </dgm:pt>
    <dgm:pt modelId="{BB21AD57-2E78-459C-8B99-722D6F48007C}" type="pres">
      <dgm:prSet presAssocID="{B272C804-7220-42CC-8B71-333472E2C4F1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5E838-2BC5-47AF-A22F-7F77A4328C23}" type="pres">
      <dgm:prSet presAssocID="{B272C804-7220-42CC-8B71-333472E2C4F1}" presName="descendantText" presStyleLbl="alignAcc1" presStyleIdx="1" presStyleCnt="2" custScaleY="148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81775CD-E257-4F19-A4AE-453D010D39B7}" srcId="{B272C804-7220-42CC-8B71-333472E2C4F1}" destId="{8EB31A45-F076-4588-A5B2-57880D21AE81}" srcOrd="2" destOrd="0" parTransId="{9F6CE82F-55A1-482E-960F-452CEED7AA3E}" sibTransId="{93F6C105-CE94-4968-AE14-704640E29E61}"/>
    <dgm:cxn modelId="{5A7C2930-5492-4A0C-BBB1-94FC418EC81E}" type="presOf" srcId="{D165A7FB-89C0-47E1-A345-DA12E7E7CE9E}" destId="{5B35E838-2BC5-47AF-A22F-7F77A4328C23}" srcOrd="0" destOrd="3" presId="urn:microsoft.com/office/officeart/2005/8/layout/chevron2"/>
    <dgm:cxn modelId="{D8565305-8473-49E3-9DD9-EF12D9F4D475}" type="presOf" srcId="{C7E722D8-AF05-43CD-8969-0CA3E38B5E58}" destId="{5B35E838-2BC5-47AF-A22F-7F77A4328C23}" srcOrd="0" destOrd="0" presId="urn:microsoft.com/office/officeart/2005/8/layout/chevron2"/>
    <dgm:cxn modelId="{74E55338-55FB-41A0-BD62-B21F14073665}" srcId="{9CF248C6-507E-4588-A03E-D8E2171654FB}" destId="{B272C804-7220-42CC-8B71-333472E2C4F1}" srcOrd="1" destOrd="0" parTransId="{3E2F2C68-9BEE-4D8F-B113-62C94AF8CB6B}" sibTransId="{43295E0C-5714-4690-819F-7060EA630785}"/>
    <dgm:cxn modelId="{72DB46B9-C134-40A2-BFEA-8AAAC6534E4A}" srcId="{B272C804-7220-42CC-8B71-333472E2C4F1}" destId="{46852662-7477-483A-890A-154DED22295F}" srcOrd="1" destOrd="0" parTransId="{30EBB55F-4548-441D-AB36-E5C466AB0BA0}" sibTransId="{639A7FDD-D76C-415B-B6B3-85E599FFD102}"/>
    <dgm:cxn modelId="{077E2671-C0B5-4D63-BB8E-05BF15254AAA}" srcId="{A97A7757-2908-4807-A888-1850AA4F293C}" destId="{AA31F661-94C6-4C34-923E-F54FAB74237E}" srcOrd="0" destOrd="0" parTransId="{6A651B85-AA4B-400F-8F98-84124281672C}" sibTransId="{9D9BCF10-E679-4FEF-A04A-EC768ABEA121}"/>
    <dgm:cxn modelId="{997106C2-149F-4DE1-AAC1-72AA5DC9095C}" type="presOf" srcId="{8EB31A45-F076-4588-A5B2-57880D21AE81}" destId="{5B35E838-2BC5-47AF-A22F-7F77A4328C23}" srcOrd="0" destOrd="2" presId="urn:microsoft.com/office/officeart/2005/8/layout/chevron2"/>
    <dgm:cxn modelId="{56BEA1B1-DB5E-411E-8BC4-C5061FE7B8FC}" type="presOf" srcId="{A97A7757-2908-4807-A888-1850AA4F293C}" destId="{40B08B47-BB5C-4FEA-8651-084E6914E2E7}" srcOrd="0" destOrd="0" presId="urn:microsoft.com/office/officeart/2005/8/layout/chevron2"/>
    <dgm:cxn modelId="{7BB65B70-5A06-49A6-8DC2-ED637A5989F5}" type="presOf" srcId="{9CF248C6-507E-4588-A03E-D8E2171654FB}" destId="{86CA6079-EFF1-4554-B737-63E7F6E3689F}" srcOrd="0" destOrd="0" presId="urn:microsoft.com/office/officeart/2005/8/layout/chevron2"/>
    <dgm:cxn modelId="{8C72ADAA-E4E6-44A1-AD32-2576FD26370D}" type="presOf" srcId="{46852662-7477-483A-890A-154DED22295F}" destId="{5B35E838-2BC5-47AF-A22F-7F77A4328C23}" srcOrd="0" destOrd="1" presId="urn:microsoft.com/office/officeart/2005/8/layout/chevron2"/>
    <dgm:cxn modelId="{33EF6B4B-7454-4BF8-9467-F102E5D5A3D0}" srcId="{B272C804-7220-42CC-8B71-333472E2C4F1}" destId="{C7E722D8-AF05-43CD-8969-0CA3E38B5E58}" srcOrd="0" destOrd="0" parTransId="{5FFE7F09-0FF2-4A12-9B73-7A4A19C0CC79}" sibTransId="{11405879-0538-42DF-8FDA-908C81978165}"/>
    <dgm:cxn modelId="{76DDAA82-963B-49FA-8562-226F68C787E4}" type="presOf" srcId="{B272C804-7220-42CC-8B71-333472E2C4F1}" destId="{BB21AD57-2E78-459C-8B99-722D6F48007C}" srcOrd="0" destOrd="0" presId="urn:microsoft.com/office/officeart/2005/8/layout/chevron2"/>
    <dgm:cxn modelId="{97104C7C-EF97-4A83-9319-A8CB2B22D3BE}" srcId="{9CF248C6-507E-4588-A03E-D8E2171654FB}" destId="{A97A7757-2908-4807-A888-1850AA4F293C}" srcOrd="0" destOrd="0" parTransId="{612713B7-CC41-4753-8BD5-B4D040EC5E9B}" sibTransId="{E863FEA2-B8EA-418C-BC06-F1DDC4A87E33}"/>
    <dgm:cxn modelId="{41C357A5-6767-4B28-85D3-5A3DD5767942}" type="presOf" srcId="{AA31F661-94C6-4C34-923E-F54FAB74237E}" destId="{8DED619C-9C04-41D8-9106-4F261F4CF07F}" srcOrd="0" destOrd="0" presId="urn:microsoft.com/office/officeart/2005/8/layout/chevron2"/>
    <dgm:cxn modelId="{13E16710-8180-4B69-B7F9-D073E40756E9}" srcId="{B272C804-7220-42CC-8B71-333472E2C4F1}" destId="{D165A7FB-89C0-47E1-A345-DA12E7E7CE9E}" srcOrd="3" destOrd="0" parTransId="{4A277EF5-35AD-4B76-9626-EBEE5797198A}" sibTransId="{B76E7A0D-41E2-49DE-A776-CAAAFCB1B082}"/>
    <dgm:cxn modelId="{3CF894F7-4BBE-4705-A718-56F406525D91}" type="presParOf" srcId="{86CA6079-EFF1-4554-B737-63E7F6E3689F}" destId="{114D847D-64A2-4F37-9495-8062951DE831}" srcOrd="0" destOrd="0" presId="urn:microsoft.com/office/officeart/2005/8/layout/chevron2"/>
    <dgm:cxn modelId="{7650EBD6-CB03-4FD5-889B-22FEDAD26815}" type="presParOf" srcId="{114D847D-64A2-4F37-9495-8062951DE831}" destId="{40B08B47-BB5C-4FEA-8651-084E6914E2E7}" srcOrd="0" destOrd="0" presId="urn:microsoft.com/office/officeart/2005/8/layout/chevron2"/>
    <dgm:cxn modelId="{F05844FA-3520-4A7F-B49E-7B3390229B98}" type="presParOf" srcId="{114D847D-64A2-4F37-9495-8062951DE831}" destId="{8DED619C-9C04-41D8-9106-4F261F4CF07F}" srcOrd="1" destOrd="0" presId="urn:microsoft.com/office/officeart/2005/8/layout/chevron2"/>
    <dgm:cxn modelId="{B900BB98-C729-4611-B01C-2DDE1CADC8D3}" type="presParOf" srcId="{86CA6079-EFF1-4554-B737-63E7F6E3689F}" destId="{AE6A57C7-F297-47CD-91ED-3B8F6000A71F}" srcOrd="1" destOrd="0" presId="urn:microsoft.com/office/officeart/2005/8/layout/chevron2"/>
    <dgm:cxn modelId="{9515E97D-9022-40DB-9D89-243BDDC38714}" type="presParOf" srcId="{86CA6079-EFF1-4554-B737-63E7F6E3689F}" destId="{326D7F3E-84CB-4BB0-B23A-9EE7C6B3F147}" srcOrd="2" destOrd="0" presId="urn:microsoft.com/office/officeart/2005/8/layout/chevron2"/>
    <dgm:cxn modelId="{4C3DD51C-FB1A-4DA6-BBBD-AF8C9E888023}" type="presParOf" srcId="{326D7F3E-84CB-4BB0-B23A-9EE7C6B3F147}" destId="{BB21AD57-2E78-459C-8B99-722D6F48007C}" srcOrd="0" destOrd="0" presId="urn:microsoft.com/office/officeart/2005/8/layout/chevron2"/>
    <dgm:cxn modelId="{0B578855-731D-40F1-AC5E-52BB8CA51B6C}" type="presParOf" srcId="{326D7F3E-84CB-4BB0-B23A-9EE7C6B3F147}" destId="{5B35E838-2BC5-47AF-A22F-7F77A4328C23}" srcOrd="1" destOrd="0" presId="urn:microsoft.com/office/officeart/2005/8/layout/chevron2"/>
  </dgm:cxnLst>
  <dgm:bg>
    <a:solidFill>
      <a:schemeClr val="accent2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C1C280-DC97-4313-AF58-6B9C552400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66B2716-2948-4D8B-A2A2-A11B556A1DF4}">
      <dgm:prSet phldrT="[Текст]"/>
      <dgm:spPr/>
      <dgm:t>
        <a:bodyPr/>
        <a:lstStyle/>
        <a:p>
          <a:r>
            <a:rPr lang="ru-RU" dirty="0" smtClean="0"/>
            <a:t>Содержание</a:t>
          </a:r>
          <a:r>
            <a:rPr lang="ru-RU" baseline="0" dirty="0" smtClean="0"/>
            <a:t> работы</a:t>
          </a:r>
          <a:endParaRPr lang="ru-RU" dirty="0"/>
        </a:p>
      </dgm:t>
    </dgm:pt>
    <dgm:pt modelId="{C53D5323-8088-42B8-A70B-8B6896BFA3FA}" type="parTrans" cxnId="{D7B89FB4-CA47-4B56-86D9-578715C917E3}">
      <dgm:prSet/>
      <dgm:spPr/>
      <dgm:t>
        <a:bodyPr/>
        <a:lstStyle/>
        <a:p>
          <a:endParaRPr lang="ru-RU"/>
        </a:p>
      </dgm:t>
    </dgm:pt>
    <dgm:pt modelId="{418C7A67-4D69-40FD-8B17-C5FF12EE18DF}" type="sibTrans" cxnId="{D7B89FB4-CA47-4B56-86D9-578715C917E3}">
      <dgm:prSet/>
      <dgm:spPr/>
      <dgm:t>
        <a:bodyPr/>
        <a:lstStyle/>
        <a:p>
          <a:endParaRPr lang="ru-RU"/>
        </a:p>
      </dgm:t>
    </dgm:pt>
    <dgm:pt modelId="{CB83B6B8-279E-4CBA-8FCD-A9348ECA79DC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Вооружение родителей конкретными  знаниями и умениями, необходимыми для коррекционной работы с их ребенком, включение их в активную работу</a:t>
          </a:r>
          <a:endParaRPr lang="ru-RU" sz="1800" dirty="0">
            <a:solidFill>
              <a:schemeClr val="tx1"/>
            </a:solidFill>
          </a:endParaRPr>
        </a:p>
      </dgm:t>
    </dgm:pt>
    <dgm:pt modelId="{8E63D4FE-B8B1-4BD8-AAEC-DDF32BFFBC4D}" type="parTrans" cxnId="{55F9A0C7-2830-43EA-831E-C78ED6856588}">
      <dgm:prSet/>
      <dgm:spPr/>
      <dgm:t>
        <a:bodyPr/>
        <a:lstStyle/>
        <a:p>
          <a:endParaRPr lang="ru-RU"/>
        </a:p>
      </dgm:t>
    </dgm:pt>
    <dgm:pt modelId="{6F3174E3-88BE-41F5-A6AB-CFA9F290381C}" type="sibTrans" cxnId="{55F9A0C7-2830-43EA-831E-C78ED6856588}">
      <dgm:prSet/>
      <dgm:spPr/>
      <dgm:t>
        <a:bodyPr/>
        <a:lstStyle/>
        <a:p>
          <a:endParaRPr lang="ru-RU"/>
        </a:p>
      </dgm:t>
    </dgm:pt>
    <dgm:pt modelId="{05B50D73-D139-462E-B9B3-FD118FF9BBE2}">
      <dgm:prSet phldrT="[Текст]"/>
      <dgm:spPr/>
      <dgm:t>
        <a:bodyPr/>
        <a:lstStyle/>
        <a:p>
          <a:r>
            <a:rPr lang="ru-RU" dirty="0" smtClean="0"/>
            <a:t>Формы</a:t>
          </a:r>
        </a:p>
        <a:p>
          <a:r>
            <a:rPr lang="ru-RU" dirty="0" smtClean="0"/>
            <a:t>работы</a:t>
          </a:r>
          <a:endParaRPr lang="ru-RU" dirty="0"/>
        </a:p>
      </dgm:t>
    </dgm:pt>
    <dgm:pt modelId="{C4CA957B-C438-417A-B73D-E28B4594AC5E}" type="parTrans" cxnId="{58CCA23C-1660-43E1-B989-D7522245462E}">
      <dgm:prSet/>
      <dgm:spPr/>
      <dgm:t>
        <a:bodyPr/>
        <a:lstStyle/>
        <a:p>
          <a:endParaRPr lang="ru-RU"/>
        </a:p>
      </dgm:t>
    </dgm:pt>
    <dgm:pt modelId="{EE3579A4-CDDC-4CD8-A8C6-209A773AC671}" type="sibTrans" cxnId="{58CCA23C-1660-43E1-B989-D7522245462E}">
      <dgm:prSet/>
      <dgm:spPr/>
      <dgm:t>
        <a:bodyPr/>
        <a:lstStyle/>
        <a:p>
          <a:endParaRPr lang="ru-RU"/>
        </a:p>
      </dgm:t>
    </dgm:pt>
    <dgm:pt modelId="{0530EC62-3C7B-497C-9CFA-1D5B7C8E5BAA}">
      <dgm:prSet phldrT="[Текст]"/>
      <dgm:spPr/>
      <dgm:t>
        <a:bodyPr/>
        <a:lstStyle/>
        <a:p>
          <a:r>
            <a:rPr lang="ru-RU" dirty="0" smtClean="0"/>
            <a:t>индивидуальные консультации родителей с учителем -логопедом,</a:t>
          </a:r>
          <a:endParaRPr lang="ru-RU" dirty="0"/>
        </a:p>
      </dgm:t>
    </dgm:pt>
    <dgm:pt modelId="{52F890B8-4F2B-4974-87AB-580172FC06C0}" type="parTrans" cxnId="{3B257FEF-05CA-4EB9-BFF5-122A391C8EAF}">
      <dgm:prSet/>
      <dgm:spPr/>
      <dgm:t>
        <a:bodyPr/>
        <a:lstStyle/>
        <a:p>
          <a:endParaRPr lang="ru-RU"/>
        </a:p>
      </dgm:t>
    </dgm:pt>
    <dgm:pt modelId="{34E7E373-4651-4E34-A394-1EE7DD356D08}" type="sibTrans" cxnId="{3B257FEF-05CA-4EB9-BFF5-122A391C8EAF}">
      <dgm:prSet/>
      <dgm:spPr/>
      <dgm:t>
        <a:bodyPr/>
        <a:lstStyle/>
        <a:p>
          <a:endParaRPr lang="ru-RU"/>
        </a:p>
      </dgm:t>
    </dgm:pt>
    <dgm:pt modelId="{F890A8F9-9670-46ED-8E61-35FD7BCA48C8}">
      <dgm:prSet/>
      <dgm:spPr/>
      <dgm:t>
        <a:bodyPr/>
        <a:lstStyle/>
        <a:p>
          <a:r>
            <a:rPr lang="ru-RU" dirty="0" smtClean="0"/>
            <a:t>открытые занятие с ребенком, показ профиля звука, </a:t>
          </a:r>
          <a:endParaRPr lang="ru-RU" dirty="0"/>
        </a:p>
      </dgm:t>
    </dgm:pt>
    <dgm:pt modelId="{46FE5C7D-BAE9-447B-8CF4-07B45EB69690}" type="parTrans" cxnId="{8FC56C37-6F27-4CE5-A67D-D15E8E397485}">
      <dgm:prSet/>
      <dgm:spPr/>
      <dgm:t>
        <a:bodyPr/>
        <a:lstStyle/>
        <a:p>
          <a:endParaRPr lang="ru-RU"/>
        </a:p>
      </dgm:t>
    </dgm:pt>
    <dgm:pt modelId="{6023EFBE-525B-4360-A100-1367661467C8}" type="sibTrans" cxnId="{8FC56C37-6F27-4CE5-A67D-D15E8E397485}">
      <dgm:prSet/>
      <dgm:spPr/>
      <dgm:t>
        <a:bodyPr/>
        <a:lstStyle/>
        <a:p>
          <a:endParaRPr lang="ru-RU"/>
        </a:p>
      </dgm:t>
    </dgm:pt>
    <dgm:pt modelId="{1729DCA2-E413-4D6C-AE8C-685A7705E0FD}">
      <dgm:prSet phldrT="[Текст]"/>
      <dgm:spPr/>
      <dgm:t>
        <a:bodyPr/>
        <a:lstStyle/>
        <a:p>
          <a:r>
            <a:rPr lang="ru-RU" dirty="0" smtClean="0"/>
            <a:t>телефонные консультации,</a:t>
          </a:r>
          <a:endParaRPr lang="ru-RU" dirty="0"/>
        </a:p>
      </dgm:t>
    </dgm:pt>
    <dgm:pt modelId="{7D02280F-2A4E-48B3-8E1C-A25C0D894847}" type="parTrans" cxnId="{511CB3E5-E574-4E75-A9F1-5E23F4F2C85C}">
      <dgm:prSet/>
      <dgm:spPr/>
      <dgm:t>
        <a:bodyPr/>
        <a:lstStyle/>
        <a:p>
          <a:endParaRPr lang="ru-RU"/>
        </a:p>
      </dgm:t>
    </dgm:pt>
    <dgm:pt modelId="{E4B6F743-BB48-4C81-95BA-CA9CF4DD1229}" type="sibTrans" cxnId="{511CB3E5-E574-4E75-A9F1-5E23F4F2C85C}">
      <dgm:prSet/>
      <dgm:spPr/>
      <dgm:t>
        <a:bodyPr/>
        <a:lstStyle/>
        <a:p>
          <a:endParaRPr lang="ru-RU"/>
        </a:p>
      </dgm:t>
    </dgm:pt>
    <dgm:pt modelId="{7D96B74B-4001-41AA-BE80-273A76CA3062}">
      <dgm:prSet phldrT="[Текст]"/>
      <dgm:spPr/>
      <dgm:t>
        <a:bodyPr/>
        <a:lstStyle/>
        <a:p>
          <a:r>
            <a:rPr lang="ru-RU" dirty="0" smtClean="0"/>
            <a:t>информационные письма,  </a:t>
          </a:r>
          <a:endParaRPr lang="ru-RU" dirty="0"/>
        </a:p>
      </dgm:t>
    </dgm:pt>
    <dgm:pt modelId="{9BF6FA51-86EB-4852-A3AC-195493420EF8}" type="parTrans" cxnId="{205BFD8E-F992-43BC-8780-AF233ABFB57D}">
      <dgm:prSet/>
      <dgm:spPr/>
      <dgm:t>
        <a:bodyPr/>
        <a:lstStyle/>
        <a:p>
          <a:endParaRPr lang="ru-RU"/>
        </a:p>
      </dgm:t>
    </dgm:pt>
    <dgm:pt modelId="{F5E4F5DA-DC8D-45CA-92EB-AC2C6B73E453}" type="sibTrans" cxnId="{205BFD8E-F992-43BC-8780-AF233ABFB57D}">
      <dgm:prSet/>
      <dgm:spPr/>
      <dgm:t>
        <a:bodyPr/>
        <a:lstStyle/>
        <a:p>
          <a:endParaRPr lang="ru-RU"/>
        </a:p>
      </dgm:t>
    </dgm:pt>
    <dgm:pt modelId="{40C93AE1-8475-4CBF-B5BE-9E3ECC20FD58}">
      <dgm:prSet phldrT="[Текст]"/>
      <dgm:spPr/>
      <dgm:t>
        <a:bodyPr/>
        <a:lstStyle/>
        <a:p>
          <a:r>
            <a:rPr lang="ru-RU" dirty="0" smtClean="0"/>
            <a:t>индивидуальные консультации родителей со специалистами: психолог, психоневролог, медицинские работники,</a:t>
          </a:r>
          <a:endParaRPr lang="ru-RU" dirty="0"/>
        </a:p>
      </dgm:t>
    </dgm:pt>
    <dgm:pt modelId="{7400D988-D414-468F-A832-F181AF1D3AE5}" type="parTrans" cxnId="{2D247C34-C5F0-4FF7-88AA-5F60923BBF41}">
      <dgm:prSet/>
      <dgm:spPr/>
      <dgm:t>
        <a:bodyPr/>
        <a:lstStyle/>
        <a:p>
          <a:endParaRPr lang="ru-RU"/>
        </a:p>
      </dgm:t>
    </dgm:pt>
    <dgm:pt modelId="{E0B24111-30DA-451D-BFB1-9E7217C14F51}" type="sibTrans" cxnId="{2D247C34-C5F0-4FF7-88AA-5F60923BBF41}">
      <dgm:prSet/>
      <dgm:spPr/>
      <dgm:t>
        <a:bodyPr/>
        <a:lstStyle/>
        <a:p>
          <a:endParaRPr lang="ru-RU"/>
        </a:p>
      </dgm:t>
    </dgm:pt>
    <dgm:pt modelId="{51AFEBA7-EEBF-4F33-81B1-920BB2AA9462}">
      <dgm:prSet phldrT="[Текст]"/>
      <dgm:spPr/>
      <dgm:t>
        <a:bodyPr/>
        <a:lstStyle/>
        <a:p>
          <a:r>
            <a:rPr lang="ru-RU" dirty="0" smtClean="0"/>
            <a:t>консультирование на совместных консилиумах образовательного центра «Кругозор» </a:t>
          </a:r>
          <a:endParaRPr lang="ru-RU" dirty="0"/>
        </a:p>
      </dgm:t>
    </dgm:pt>
    <dgm:pt modelId="{06812D53-179B-4A96-88F6-C4CEDC9EC0A0}" type="parTrans" cxnId="{F9FBEB76-3BEC-4639-B06B-EF0B3514A00A}">
      <dgm:prSet/>
      <dgm:spPr/>
      <dgm:t>
        <a:bodyPr/>
        <a:lstStyle/>
        <a:p>
          <a:endParaRPr lang="ru-RU"/>
        </a:p>
      </dgm:t>
    </dgm:pt>
    <dgm:pt modelId="{3ADD7AC3-21AC-4227-91C7-1A24DD3F5535}" type="sibTrans" cxnId="{F9FBEB76-3BEC-4639-B06B-EF0B3514A00A}">
      <dgm:prSet/>
      <dgm:spPr/>
      <dgm:t>
        <a:bodyPr/>
        <a:lstStyle/>
        <a:p>
          <a:endParaRPr lang="ru-RU"/>
        </a:p>
      </dgm:t>
    </dgm:pt>
    <dgm:pt modelId="{FAF5A0B5-32DF-4EA9-874E-D254294D4E7E}" type="pres">
      <dgm:prSet presAssocID="{A0C1C280-DC97-4313-AF58-6B9C5524006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ABB209-2767-4E28-A701-A131165C5EA2}" type="pres">
      <dgm:prSet presAssocID="{866B2716-2948-4D8B-A2A2-A11B556A1DF4}" presName="composite" presStyleCnt="0"/>
      <dgm:spPr/>
    </dgm:pt>
    <dgm:pt modelId="{2A03275C-8C74-4C4D-B3D3-A1C419150078}" type="pres">
      <dgm:prSet presAssocID="{866B2716-2948-4D8B-A2A2-A11B556A1DF4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A68503-6501-4158-8A66-D53E914830D8}" type="pres">
      <dgm:prSet presAssocID="{866B2716-2948-4D8B-A2A2-A11B556A1DF4}" presName="descendantText" presStyleLbl="alignAcc1" presStyleIdx="0" presStyleCnt="2" custLinFactNeighborX="309" custLinFactNeighborY="-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F838D-5FBB-41B3-A579-24EA7F35085D}" type="pres">
      <dgm:prSet presAssocID="{418C7A67-4D69-40FD-8B17-C5FF12EE18DF}" presName="sp" presStyleCnt="0"/>
      <dgm:spPr/>
    </dgm:pt>
    <dgm:pt modelId="{E3B7F3A2-9C94-45B8-9734-01FA1F85C475}" type="pres">
      <dgm:prSet presAssocID="{05B50D73-D139-462E-B9B3-FD118FF9BBE2}" presName="composite" presStyleCnt="0"/>
      <dgm:spPr/>
    </dgm:pt>
    <dgm:pt modelId="{D916C42D-9691-47F3-853D-6AB8B8F496F7}" type="pres">
      <dgm:prSet presAssocID="{05B50D73-D139-462E-B9B3-FD118FF9BBE2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1D441-2395-405D-8F6C-3BE26F801A75}" type="pres">
      <dgm:prSet presAssocID="{05B50D73-D139-462E-B9B3-FD118FF9BBE2}" presName="descendantText" presStyleLbl="alignAcc1" presStyleIdx="1" presStyleCnt="2" custScaleY="174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5997ABC-84B4-44A9-BE65-C83D5232992D}" type="presOf" srcId="{40C93AE1-8475-4CBF-B5BE-9E3ECC20FD58}" destId="{2601D441-2395-405D-8F6C-3BE26F801A75}" srcOrd="0" destOrd="1" presId="urn:microsoft.com/office/officeart/2005/8/layout/chevron2"/>
    <dgm:cxn modelId="{205BFD8E-F992-43BC-8780-AF233ABFB57D}" srcId="{05B50D73-D139-462E-B9B3-FD118FF9BBE2}" destId="{7D96B74B-4001-41AA-BE80-273A76CA3062}" srcOrd="4" destOrd="0" parTransId="{9BF6FA51-86EB-4852-A3AC-195493420EF8}" sibTransId="{F5E4F5DA-DC8D-45CA-92EB-AC2C6B73E453}"/>
    <dgm:cxn modelId="{F9DAEF0B-E8E8-47EE-914A-B3B7669CC2E7}" type="presOf" srcId="{F890A8F9-9670-46ED-8E61-35FD7BCA48C8}" destId="{2601D441-2395-405D-8F6C-3BE26F801A75}" srcOrd="0" destOrd="5" presId="urn:microsoft.com/office/officeart/2005/8/layout/chevron2"/>
    <dgm:cxn modelId="{3B257FEF-05CA-4EB9-BFF5-122A391C8EAF}" srcId="{05B50D73-D139-462E-B9B3-FD118FF9BBE2}" destId="{0530EC62-3C7B-497C-9CFA-1D5B7C8E5BAA}" srcOrd="0" destOrd="0" parTransId="{52F890B8-4F2B-4974-87AB-580172FC06C0}" sibTransId="{34E7E373-4651-4E34-A394-1EE7DD356D08}"/>
    <dgm:cxn modelId="{AF0A19AA-6EC2-4185-B9D8-A38A4F8758AB}" type="presOf" srcId="{A0C1C280-DC97-4313-AF58-6B9C55240066}" destId="{FAF5A0B5-32DF-4EA9-874E-D254294D4E7E}" srcOrd="0" destOrd="0" presId="urn:microsoft.com/office/officeart/2005/8/layout/chevron2"/>
    <dgm:cxn modelId="{64416AF5-2899-4ADE-B833-D2177F36122D}" type="presOf" srcId="{05B50D73-D139-462E-B9B3-FD118FF9BBE2}" destId="{D916C42D-9691-47F3-853D-6AB8B8F496F7}" srcOrd="0" destOrd="0" presId="urn:microsoft.com/office/officeart/2005/8/layout/chevron2"/>
    <dgm:cxn modelId="{A1C5BA45-D0E4-414D-BA5B-84B24565FB73}" type="presOf" srcId="{51AFEBA7-EEBF-4F33-81B1-920BB2AA9462}" destId="{2601D441-2395-405D-8F6C-3BE26F801A75}" srcOrd="0" destOrd="2" presId="urn:microsoft.com/office/officeart/2005/8/layout/chevron2"/>
    <dgm:cxn modelId="{9C03D04C-B5F2-47F2-B824-67BDC636EB9F}" type="presOf" srcId="{1729DCA2-E413-4D6C-AE8C-685A7705E0FD}" destId="{2601D441-2395-405D-8F6C-3BE26F801A75}" srcOrd="0" destOrd="3" presId="urn:microsoft.com/office/officeart/2005/8/layout/chevron2"/>
    <dgm:cxn modelId="{D8A68610-780A-4770-A420-B0C3808F2F6E}" type="presOf" srcId="{CB83B6B8-279E-4CBA-8FCD-A9348ECA79DC}" destId="{EBA68503-6501-4158-8A66-D53E914830D8}" srcOrd="0" destOrd="0" presId="urn:microsoft.com/office/officeart/2005/8/layout/chevron2"/>
    <dgm:cxn modelId="{5893AEB4-B678-477D-A7E9-EECA21C39B23}" type="presOf" srcId="{0530EC62-3C7B-497C-9CFA-1D5B7C8E5BAA}" destId="{2601D441-2395-405D-8F6C-3BE26F801A75}" srcOrd="0" destOrd="0" presId="urn:microsoft.com/office/officeart/2005/8/layout/chevron2"/>
    <dgm:cxn modelId="{2D247C34-C5F0-4FF7-88AA-5F60923BBF41}" srcId="{05B50D73-D139-462E-B9B3-FD118FF9BBE2}" destId="{40C93AE1-8475-4CBF-B5BE-9E3ECC20FD58}" srcOrd="1" destOrd="0" parTransId="{7400D988-D414-468F-A832-F181AF1D3AE5}" sibTransId="{E0B24111-30DA-451D-BFB1-9E7217C14F51}"/>
    <dgm:cxn modelId="{58CCA23C-1660-43E1-B989-D7522245462E}" srcId="{A0C1C280-DC97-4313-AF58-6B9C55240066}" destId="{05B50D73-D139-462E-B9B3-FD118FF9BBE2}" srcOrd="1" destOrd="0" parTransId="{C4CA957B-C438-417A-B73D-E28B4594AC5E}" sibTransId="{EE3579A4-CDDC-4CD8-A8C6-209A773AC671}"/>
    <dgm:cxn modelId="{511CB3E5-E574-4E75-A9F1-5E23F4F2C85C}" srcId="{05B50D73-D139-462E-B9B3-FD118FF9BBE2}" destId="{1729DCA2-E413-4D6C-AE8C-685A7705E0FD}" srcOrd="3" destOrd="0" parTransId="{7D02280F-2A4E-48B3-8E1C-A25C0D894847}" sibTransId="{E4B6F743-BB48-4C81-95BA-CA9CF4DD1229}"/>
    <dgm:cxn modelId="{0BB9A833-FB44-4BB4-A0E1-F07FF8EDD963}" type="presOf" srcId="{7D96B74B-4001-41AA-BE80-273A76CA3062}" destId="{2601D441-2395-405D-8F6C-3BE26F801A75}" srcOrd="0" destOrd="4" presId="urn:microsoft.com/office/officeart/2005/8/layout/chevron2"/>
    <dgm:cxn modelId="{55F9A0C7-2830-43EA-831E-C78ED6856588}" srcId="{866B2716-2948-4D8B-A2A2-A11B556A1DF4}" destId="{CB83B6B8-279E-4CBA-8FCD-A9348ECA79DC}" srcOrd="0" destOrd="0" parTransId="{8E63D4FE-B8B1-4BD8-AAEC-DDF32BFFBC4D}" sibTransId="{6F3174E3-88BE-41F5-A6AB-CFA9F290381C}"/>
    <dgm:cxn modelId="{F9FBEB76-3BEC-4639-B06B-EF0B3514A00A}" srcId="{05B50D73-D139-462E-B9B3-FD118FF9BBE2}" destId="{51AFEBA7-EEBF-4F33-81B1-920BB2AA9462}" srcOrd="2" destOrd="0" parTransId="{06812D53-179B-4A96-88F6-C4CEDC9EC0A0}" sibTransId="{3ADD7AC3-21AC-4227-91C7-1A24DD3F5535}"/>
    <dgm:cxn modelId="{D7B89FB4-CA47-4B56-86D9-578715C917E3}" srcId="{A0C1C280-DC97-4313-AF58-6B9C55240066}" destId="{866B2716-2948-4D8B-A2A2-A11B556A1DF4}" srcOrd="0" destOrd="0" parTransId="{C53D5323-8088-42B8-A70B-8B6896BFA3FA}" sibTransId="{418C7A67-4D69-40FD-8B17-C5FF12EE18DF}"/>
    <dgm:cxn modelId="{E731DD9D-5DAB-47FB-83F3-4638C4327B76}" type="presOf" srcId="{866B2716-2948-4D8B-A2A2-A11B556A1DF4}" destId="{2A03275C-8C74-4C4D-B3D3-A1C419150078}" srcOrd="0" destOrd="0" presId="urn:microsoft.com/office/officeart/2005/8/layout/chevron2"/>
    <dgm:cxn modelId="{8FC56C37-6F27-4CE5-A67D-D15E8E397485}" srcId="{05B50D73-D139-462E-B9B3-FD118FF9BBE2}" destId="{F890A8F9-9670-46ED-8E61-35FD7BCA48C8}" srcOrd="5" destOrd="0" parTransId="{46FE5C7D-BAE9-447B-8CF4-07B45EB69690}" sibTransId="{6023EFBE-525B-4360-A100-1367661467C8}"/>
    <dgm:cxn modelId="{AE666E22-0B01-42E7-8592-D0ACDC9A658E}" type="presParOf" srcId="{FAF5A0B5-32DF-4EA9-874E-D254294D4E7E}" destId="{FAABB209-2767-4E28-A701-A131165C5EA2}" srcOrd="0" destOrd="0" presId="urn:microsoft.com/office/officeart/2005/8/layout/chevron2"/>
    <dgm:cxn modelId="{0644A0E9-6B00-440B-AC24-F20C66931381}" type="presParOf" srcId="{FAABB209-2767-4E28-A701-A131165C5EA2}" destId="{2A03275C-8C74-4C4D-B3D3-A1C419150078}" srcOrd="0" destOrd="0" presId="urn:microsoft.com/office/officeart/2005/8/layout/chevron2"/>
    <dgm:cxn modelId="{E6808D50-17A4-4D5E-8A57-3E71BA157015}" type="presParOf" srcId="{FAABB209-2767-4E28-A701-A131165C5EA2}" destId="{EBA68503-6501-4158-8A66-D53E914830D8}" srcOrd="1" destOrd="0" presId="urn:microsoft.com/office/officeart/2005/8/layout/chevron2"/>
    <dgm:cxn modelId="{E0781B63-F073-418F-9BF3-B1279FE15901}" type="presParOf" srcId="{FAF5A0B5-32DF-4EA9-874E-D254294D4E7E}" destId="{DA8F838D-5FBB-41B3-A579-24EA7F35085D}" srcOrd="1" destOrd="0" presId="urn:microsoft.com/office/officeart/2005/8/layout/chevron2"/>
    <dgm:cxn modelId="{AF7BE1DA-D673-4091-9162-D2015DEDDA4B}" type="presParOf" srcId="{FAF5A0B5-32DF-4EA9-874E-D254294D4E7E}" destId="{E3B7F3A2-9C94-45B8-9734-01FA1F85C475}" srcOrd="2" destOrd="0" presId="urn:microsoft.com/office/officeart/2005/8/layout/chevron2"/>
    <dgm:cxn modelId="{66B99412-E3E7-4DB4-95B2-1EEB3088C660}" type="presParOf" srcId="{E3B7F3A2-9C94-45B8-9734-01FA1F85C475}" destId="{D916C42D-9691-47F3-853D-6AB8B8F496F7}" srcOrd="0" destOrd="0" presId="urn:microsoft.com/office/officeart/2005/8/layout/chevron2"/>
    <dgm:cxn modelId="{0771C93C-989B-429E-8513-F0827A45B1D3}" type="presParOf" srcId="{E3B7F3A2-9C94-45B8-9734-01FA1F85C475}" destId="{2601D441-2395-405D-8F6C-3BE26F801A75}" srcOrd="1" destOrd="0" presId="urn:microsoft.com/office/officeart/2005/8/layout/chevron2"/>
  </dgm:cxnLst>
  <dgm:bg>
    <a:solidFill>
      <a:schemeClr val="accent2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BB44530-10BA-46FB-8B98-34060CF9385B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0CCC697-8338-44B1-9B57-C33ACE528AC0}">
      <dgm:prSet phldrT="[Текст]"/>
      <dgm:spPr/>
      <dgm:t>
        <a:bodyPr/>
        <a:lstStyle/>
        <a:p>
          <a:r>
            <a:rPr lang="ru-RU" dirty="0" smtClean="0"/>
            <a:t>Содержание</a:t>
          </a:r>
          <a:r>
            <a:rPr lang="ru-RU" baseline="0" dirty="0" smtClean="0"/>
            <a:t> работы</a:t>
          </a:r>
          <a:endParaRPr lang="ru-RU" dirty="0"/>
        </a:p>
      </dgm:t>
    </dgm:pt>
    <dgm:pt modelId="{B8BB5B2B-9D52-4754-87EF-DB29B2BD89B0}" type="parTrans" cxnId="{F4D8D16C-6A55-4E2F-B5BC-D3E986BBEFBB}">
      <dgm:prSet/>
      <dgm:spPr/>
      <dgm:t>
        <a:bodyPr/>
        <a:lstStyle/>
        <a:p>
          <a:endParaRPr lang="ru-RU"/>
        </a:p>
      </dgm:t>
    </dgm:pt>
    <dgm:pt modelId="{8E31C697-A2B0-4F29-BFAF-2655B5C29EAA}" type="sibTrans" cxnId="{F4D8D16C-6A55-4E2F-B5BC-D3E986BBEFBB}">
      <dgm:prSet/>
      <dgm:spPr/>
      <dgm:t>
        <a:bodyPr/>
        <a:lstStyle/>
        <a:p>
          <a:endParaRPr lang="ru-RU"/>
        </a:p>
      </dgm:t>
    </dgm:pt>
    <dgm:pt modelId="{AAF43BF7-1F37-4C02-8D41-EC1AB25BE153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Формирование  речевого и физиологического дыхания, развитие артикуляционного аппарата, фонематического слуха, правильного звукопроизношения и чистой связной речи</a:t>
          </a:r>
          <a:endParaRPr lang="ru-RU" sz="1800" dirty="0">
            <a:solidFill>
              <a:schemeClr val="tx1"/>
            </a:solidFill>
          </a:endParaRPr>
        </a:p>
      </dgm:t>
    </dgm:pt>
    <dgm:pt modelId="{85F9FC7C-C4FD-4AE8-A011-1191E001090A}" type="parTrans" cxnId="{7556D91C-EAAF-4BCF-B45C-AE193AFDA0AE}">
      <dgm:prSet/>
      <dgm:spPr/>
      <dgm:t>
        <a:bodyPr/>
        <a:lstStyle/>
        <a:p>
          <a:endParaRPr lang="ru-RU"/>
        </a:p>
      </dgm:t>
    </dgm:pt>
    <dgm:pt modelId="{1653AC59-C4E1-4B9A-8C3A-2702C66A9F03}" type="sibTrans" cxnId="{7556D91C-EAAF-4BCF-B45C-AE193AFDA0AE}">
      <dgm:prSet/>
      <dgm:spPr/>
      <dgm:t>
        <a:bodyPr/>
        <a:lstStyle/>
        <a:p>
          <a:endParaRPr lang="ru-RU"/>
        </a:p>
      </dgm:t>
    </dgm:pt>
    <dgm:pt modelId="{B40D1B9C-7018-4849-AFED-1ED63DA5CCDA}">
      <dgm:prSet phldrT="[Текст]"/>
      <dgm:spPr/>
      <dgm:t>
        <a:bodyPr/>
        <a:lstStyle/>
        <a:p>
          <a:r>
            <a:rPr lang="ru-RU" dirty="0" smtClean="0"/>
            <a:t>Формы работы</a:t>
          </a:r>
          <a:endParaRPr lang="ru-RU" dirty="0"/>
        </a:p>
      </dgm:t>
    </dgm:pt>
    <dgm:pt modelId="{53DD919D-0746-487A-AB7F-D5FBD49849F7}" type="parTrans" cxnId="{42F6678A-795D-407D-8F55-82CA953E70BA}">
      <dgm:prSet/>
      <dgm:spPr/>
      <dgm:t>
        <a:bodyPr/>
        <a:lstStyle/>
        <a:p>
          <a:endParaRPr lang="ru-RU"/>
        </a:p>
      </dgm:t>
    </dgm:pt>
    <dgm:pt modelId="{6E44CB9F-904B-4629-9005-38F7FE4338D1}" type="sibTrans" cxnId="{42F6678A-795D-407D-8F55-82CA953E70BA}">
      <dgm:prSet/>
      <dgm:spPr/>
      <dgm:t>
        <a:bodyPr/>
        <a:lstStyle/>
        <a:p>
          <a:endParaRPr lang="ru-RU"/>
        </a:p>
      </dgm:t>
    </dgm:pt>
    <dgm:pt modelId="{151E4431-744C-4A52-84CF-61B415DD448B}">
      <dgm:prSet phldrT="[Текст]" custT="1"/>
      <dgm:spPr/>
      <dgm:t>
        <a:bodyPr/>
        <a:lstStyle/>
        <a:p>
          <a:r>
            <a:rPr lang="ru-RU" sz="2000" dirty="0" smtClean="0"/>
            <a:t>занятия с ребенком, домашние  задания на закрепление произношения звука, составление рассказов, заучивание стихов, подготовка  ребенка к публичному выступлению, презентации и т.д.</a:t>
          </a:r>
          <a:endParaRPr lang="ru-RU" sz="2000" dirty="0"/>
        </a:p>
      </dgm:t>
    </dgm:pt>
    <dgm:pt modelId="{B08A85C9-7D63-4990-B729-70BB60A68531}" type="parTrans" cxnId="{A46FD516-4B3E-4936-A8E8-6838F183DFBA}">
      <dgm:prSet/>
      <dgm:spPr/>
      <dgm:t>
        <a:bodyPr/>
        <a:lstStyle/>
        <a:p>
          <a:endParaRPr lang="ru-RU"/>
        </a:p>
      </dgm:t>
    </dgm:pt>
    <dgm:pt modelId="{CF29BF27-1846-4E64-BAA4-987C43D15BB5}" type="sibTrans" cxnId="{A46FD516-4B3E-4936-A8E8-6838F183DFBA}">
      <dgm:prSet/>
      <dgm:spPr/>
      <dgm:t>
        <a:bodyPr/>
        <a:lstStyle/>
        <a:p>
          <a:endParaRPr lang="ru-RU"/>
        </a:p>
      </dgm:t>
    </dgm:pt>
    <dgm:pt modelId="{D73DA71F-9D59-4AAF-8B22-B8B8722810A7}" type="pres">
      <dgm:prSet presAssocID="{4BB44530-10BA-46FB-8B98-34060CF9385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5CFC71-C8CD-4AB9-8326-71441A62DB41}" type="pres">
      <dgm:prSet presAssocID="{C0CCC697-8338-44B1-9B57-C33ACE528AC0}" presName="composite" presStyleCnt="0"/>
      <dgm:spPr/>
    </dgm:pt>
    <dgm:pt modelId="{F4EA0876-4DD5-4AE0-98FF-53E532C9558E}" type="pres">
      <dgm:prSet presAssocID="{C0CCC697-8338-44B1-9B57-C33ACE528AC0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A78D05-2E73-4824-AE26-01EB00D20180}" type="pres">
      <dgm:prSet presAssocID="{C0CCC697-8338-44B1-9B57-C33ACE528AC0}" presName="descendantText" presStyleLbl="alignAcc1" presStyleIdx="0" presStyleCnt="2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84D669-28E3-4A2A-89E1-ACE3405D9F9D}" type="pres">
      <dgm:prSet presAssocID="{8E31C697-A2B0-4F29-BFAF-2655B5C29EAA}" presName="sp" presStyleCnt="0"/>
      <dgm:spPr/>
    </dgm:pt>
    <dgm:pt modelId="{6F5F0DB4-2A5F-4163-81DE-97D60E1DBF90}" type="pres">
      <dgm:prSet presAssocID="{B40D1B9C-7018-4849-AFED-1ED63DA5CCDA}" presName="composite" presStyleCnt="0"/>
      <dgm:spPr/>
    </dgm:pt>
    <dgm:pt modelId="{63AFC79F-DC4C-4A92-8AD0-D7B212100FF3}" type="pres">
      <dgm:prSet presAssocID="{B40D1B9C-7018-4849-AFED-1ED63DA5CCDA}" presName="parentText" presStyleLbl="alignNode1" presStyleIdx="1" presStyleCnt="2" custLinFactNeighborX="-12791" custLinFactNeighborY="-29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3519A9-291F-4E5A-91FE-5293F23219BD}" type="pres">
      <dgm:prSet presAssocID="{B40D1B9C-7018-4849-AFED-1ED63DA5CCDA}" presName="descendantText" presStyleLbl="alignAcc1" presStyleIdx="1" presStyleCnt="2" custScaleY="150301" custLinFactNeighborX="-813" custLinFactNeighborY="-4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92AFAFE-368A-4DE5-A0D9-3F7C6DF07A29}" type="presOf" srcId="{4BB44530-10BA-46FB-8B98-34060CF9385B}" destId="{D73DA71F-9D59-4AAF-8B22-B8B8722810A7}" srcOrd="0" destOrd="0" presId="urn:microsoft.com/office/officeart/2005/8/layout/chevron2"/>
    <dgm:cxn modelId="{F4D8D16C-6A55-4E2F-B5BC-D3E986BBEFBB}" srcId="{4BB44530-10BA-46FB-8B98-34060CF9385B}" destId="{C0CCC697-8338-44B1-9B57-C33ACE528AC0}" srcOrd="0" destOrd="0" parTransId="{B8BB5B2B-9D52-4754-87EF-DB29B2BD89B0}" sibTransId="{8E31C697-A2B0-4F29-BFAF-2655B5C29EAA}"/>
    <dgm:cxn modelId="{1435591F-2EA9-4E99-B1A1-6C6C99F66E0E}" type="presOf" srcId="{B40D1B9C-7018-4849-AFED-1ED63DA5CCDA}" destId="{63AFC79F-DC4C-4A92-8AD0-D7B212100FF3}" srcOrd="0" destOrd="0" presId="urn:microsoft.com/office/officeart/2005/8/layout/chevron2"/>
    <dgm:cxn modelId="{D5EDD5C6-BC4C-4EFC-9A47-1B9047723744}" type="presOf" srcId="{AAF43BF7-1F37-4C02-8D41-EC1AB25BE153}" destId="{CBA78D05-2E73-4824-AE26-01EB00D20180}" srcOrd="0" destOrd="0" presId="urn:microsoft.com/office/officeart/2005/8/layout/chevron2"/>
    <dgm:cxn modelId="{7556D91C-EAAF-4BCF-B45C-AE193AFDA0AE}" srcId="{C0CCC697-8338-44B1-9B57-C33ACE528AC0}" destId="{AAF43BF7-1F37-4C02-8D41-EC1AB25BE153}" srcOrd="0" destOrd="0" parTransId="{85F9FC7C-C4FD-4AE8-A011-1191E001090A}" sibTransId="{1653AC59-C4E1-4B9A-8C3A-2702C66A9F03}"/>
    <dgm:cxn modelId="{07F447A0-4E9A-4141-973E-0111BD7E5DF3}" type="presOf" srcId="{C0CCC697-8338-44B1-9B57-C33ACE528AC0}" destId="{F4EA0876-4DD5-4AE0-98FF-53E532C9558E}" srcOrd="0" destOrd="0" presId="urn:microsoft.com/office/officeart/2005/8/layout/chevron2"/>
    <dgm:cxn modelId="{42F6678A-795D-407D-8F55-82CA953E70BA}" srcId="{4BB44530-10BA-46FB-8B98-34060CF9385B}" destId="{B40D1B9C-7018-4849-AFED-1ED63DA5CCDA}" srcOrd="1" destOrd="0" parTransId="{53DD919D-0746-487A-AB7F-D5FBD49849F7}" sibTransId="{6E44CB9F-904B-4629-9005-38F7FE4338D1}"/>
    <dgm:cxn modelId="{7C893D2C-D896-4CB0-8609-A756BE3227F0}" type="presOf" srcId="{151E4431-744C-4A52-84CF-61B415DD448B}" destId="{E43519A9-291F-4E5A-91FE-5293F23219BD}" srcOrd="0" destOrd="0" presId="urn:microsoft.com/office/officeart/2005/8/layout/chevron2"/>
    <dgm:cxn modelId="{A46FD516-4B3E-4936-A8E8-6838F183DFBA}" srcId="{B40D1B9C-7018-4849-AFED-1ED63DA5CCDA}" destId="{151E4431-744C-4A52-84CF-61B415DD448B}" srcOrd="0" destOrd="0" parTransId="{B08A85C9-7D63-4990-B729-70BB60A68531}" sibTransId="{CF29BF27-1846-4E64-BAA4-987C43D15BB5}"/>
    <dgm:cxn modelId="{93802D3A-6CEE-4BE2-921E-E67BBB18EB0A}" type="presParOf" srcId="{D73DA71F-9D59-4AAF-8B22-B8B8722810A7}" destId="{FD5CFC71-C8CD-4AB9-8326-71441A62DB41}" srcOrd="0" destOrd="0" presId="urn:microsoft.com/office/officeart/2005/8/layout/chevron2"/>
    <dgm:cxn modelId="{FEF62A0C-2848-4409-9311-0CC8C6194046}" type="presParOf" srcId="{FD5CFC71-C8CD-4AB9-8326-71441A62DB41}" destId="{F4EA0876-4DD5-4AE0-98FF-53E532C9558E}" srcOrd="0" destOrd="0" presId="urn:microsoft.com/office/officeart/2005/8/layout/chevron2"/>
    <dgm:cxn modelId="{708E25CB-3B39-4D30-92F1-7BAE46971552}" type="presParOf" srcId="{FD5CFC71-C8CD-4AB9-8326-71441A62DB41}" destId="{CBA78D05-2E73-4824-AE26-01EB00D20180}" srcOrd="1" destOrd="0" presId="urn:microsoft.com/office/officeart/2005/8/layout/chevron2"/>
    <dgm:cxn modelId="{A2B6C168-B0F8-4980-B11D-7EEF88F57DEC}" type="presParOf" srcId="{D73DA71F-9D59-4AAF-8B22-B8B8722810A7}" destId="{2D84D669-28E3-4A2A-89E1-ACE3405D9F9D}" srcOrd="1" destOrd="0" presId="urn:microsoft.com/office/officeart/2005/8/layout/chevron2"/>
    <dgm:cxn modelId="{BFC2C6E8-CC2D-4EC4-B1CD-8AC3EA012285}" type="presParOf" srcId="{D73DA71F-9D59-4AAF-8B22-B8B8722810A7}" destId="{6F5F0DB4-2A5F-4163-81DE-97D60E1DBF90}" srcOrd="2" destOrd="0" presId="urn:microsoft.com/office/officeart/2005/8/layout/chevron2"/>
    <dgm:cxn modelId="{977414C7-9474-4D89-8830-799E6E6F2D77}" type="presParOf" srcId="{6F5F0DB4-2A5F-4163-81DE-97D60E1DBF90}" destId="{63AFC79F-DC4C-4A92-8AD0-D7B212100FF3}" srcOrd="0" destOrd="0" presId="urn:microsoft.com/office/officeart/2005/8/layout/chevron2"/>
    <dgm:cxn modelId="{6B91FA3B-518F-4199-B5EE-4C01AFCA96C3}" type="presParOf" srcId="{6F5F0DB4-2A5F-4163-81DE-97D60E1DBF90}" destId="{E43519A9-291F-4E5A-91FE-5293F23219BD}" srcOrd="1" destOrd="0" presId="urn:microsoft.com/office/officeart/2005/8/layout/chevron2"/>
  </dgm:cxnLst>
  <dgm:bg>
    <a:solidFill>
      <a:schemeClr val="accent2">
        <a:lumMod val="5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C7B16EA-5A3A-4B26-BA11-41A0DBA931E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AD8CC34-A7B6-4926-B96C-FD656BCF7E74}">
      <dgm:prSet phldrT="[Текст]"/>
      <dgm:spPr/>
      <dgm:t>
        <a:bodyPr/>
        <a:lstStyle/>
        <a:p>
          <a:r>
            <a:rPr lang="ru-RU" dirty="0" smtClean="0"/>
            <a:t>Создание в семье условий, благоприятных для общего и речевого развития ребенка;</a:t>
          </a:r>
        </a:p>
      </dgm:t>
    </dgm:pt>
    <dgm:pt modelId="{6D497213-C86A-40DA-A659-F02CA4381676}" type="parTrans" cxnId="{7B09202C-673D-453B-B061-8D05B2478F14}">
      <dgm:prSet/>
      <dgm:spPr/>
      <dgm:t>
        <a:bodyPr/>
        <a:lstStyle/>
        <a:p>
          <a:endParaRPr lang="ru-RU"/>
        </a:p>
      </dgm:t>
    </dgm:pt>
    <dgm:pt modelId="{3A61ACE5-2F68-4EB4-AFC7-74694C4D8F74}" type="sibTrans" cxnId="{7B09202C-673D-453B-B061-8D05B2478F14}">
      <dgm:prSet/>
      <dgm:spPr/>
      <dgm:t>
        <a:bodyPr/>
        <a:lstStyle/>
        <a:p>
          <a:endParaRPr lang="ru-RU"/>
        </a:p>
      </dgm:t>
    </dgm:pt>
    <dgm:pt modelId="{86B3ABF0-E71B-4AA8-BF8E-EFC328C5C64A}">
      <dgm:prSet phldrT="[Текст]" phldr="1"/>
      <dgm:spPr/>
      <dgm:t>
        <a:bodyPr/>
        <a:lstStyle/>
        <a:p>
          <a:endParaRPr lang="ru-RU" dirty="0"/>
        </a:p>
      </dgm:t>
    </dgm:pt>
    <dgm:pt modelId="{155FD73A-6FE2-4D41-83EF-09D51E778EF8}" type="parTrans" cxnId="{637478E0-35BE-464B-8C42-F2DAC5BE9D8C}">
      <dgm:prSet/>
      <dgm:spPr/>
      <dgm:t>
        <a:bodyPr/>
        <a:lstStyle/>
        <a:p>
          <a:endParaRPr lang="ru-RU"/>
        </a:p>
      </dgm:t>
    </dgm:pt>
    <dgm:pt modelId="{ECBF0E5F-1758-4EE0-8EBB-33508AA9ED32}" type="sibTrans" cxnId="{637478E0-35BE-464B-8C42-F2DAC5BE9D8C}">
      <dgm:prSet/>
      <dgm:spPr/>
      <dgm:t>
        <a:bodyPr/>
        <a:lstStyle/>
        <a:p>
          <a:endParaRPr lang="ru-RU"/>
        </a:p>
      </dgm:t>
    </dgm:pt>
    <dgm:pt modelId="{E5114477-A7C2-4771-B4C0-BE955A9A05FC}">
      <dgm:prSet phldrT="[Текст]" phldr="1"/>
      <dgm:spPr/>
      <dgm:t>
        <a:bodyPr/>
        <a:lstStyle/>
        <a:p>
          <a:endParaRPr lang="ru-RU" dirty="0"/>
        </a:p>
      </dgm:t>
    </dgm:pt>
    <dgm:pt modelId="{C2D08F85-E6D2-4C69-B640-43DDE680A627}" type="parTrans" cxnId="{00E4D420-C8B1-4A21-806E-7A39F701932B}">
      <dgm:prSet/>
      <dgm:spPr/>
      <dgm:t>
        <a:bodyPr/>
        <a:lstStyle/>
        <a:p>
          <a:endParaRPr lang="ru-RU"/>
        </a:p>
      </dgm:t>
    </dgm:pt>
    <dgm:pt modelId="{2B83111A-BB61-46C6-BFAB-B47DE1EA64BE}" type="sibTrans" cxnId="{00E4D420-C8B1-4A21-806E-7A39F701932B}">
      <dgm:prSet/>
      <dgm:spPr/>
      <dgm:t>
        <a:bodyPr/>
        <a:lstStyle/>
        <a:p>
          <a:endParaRPr lang="ru-RU"/>
        </a:p>
      </dgm:t>
    </dgm:pt>
    <dgm:pt modelId="{357DE325-D576-4D22-BAF2-490E5990D59F}">
      <dgm:prSet phldrT="[Текст]"/>
      <dgm:spPr/>
      <dgm:t>
        <a:bodyPr/>
        <a:lstStyle/>
        <a:p>
          <a:r>
            <a:rPr lang="ru-RU" dirty="0" smtClean="0"/>
            <a:t>Инициативное отношение к жизни и проблемам собственного ребенка</a:t>
          </a:r>
          <a:endParaRPr lang="ru-RU" dirty="0"/>
        </a:p>
      </dgm:t>
    </dgm:pt>
    <dgm:pt modelId="{61A933DE-050A-4683-970C-0BAC044A1958}" type="parTrans" cxnId="{8E30C10E-D38A-4902-A44B-D6731FCB298E}">
      <dgm:prSet/>
      <dgm:spPr/>
      <dgm:t>
        <a:bodyPr/>
        <a:lstStyle/>
        <a:p>
          <a:endParaRPr lang="ru-RU"/>
        </a:p>
      </dgm:t>
    </dgm:pt>
    <dgm:pt modelId="{41F677FA-4E24-417E-9A9A-F2EC03F3AD0E}" type="sibTrans" cxnId="{8E30C10E-D38A-4902-A44B-D6731FCB298E}">
      <dgm:prSet/>
      <dgm:spPr/>
      <dgm:t>
        <a:bodyPr/>
        <a:lstStyle/>
        <a:p>
          <a:endParaRPr lang="ru-RU"/>
        </a:p>
      </dgm:t>
    </dgm:pt>
    <dgm:pt modelId="{B5762AF8-2B0C-45DE-BD51-40A3C0B0E0A6}">
      <dgm:prSet phldrT="[Текст]" phldr="1"/>
      <dgm:spPr/>
      <dgm:t>
        <a:bodyPr/>
        <a:lstStyle/>
        <a:p>
          <a:endParaRPr lang="ru-RU" dirty="0"/>
        </a:p>
      </dgm:t>
    </dgm:pt>
    <dgm:pt modelId="{85AEC384-DD12-4733-9588-A8D905B09B0C}" type="parTrans" cxnId="{A5E557B0-5890-438D-9DA3-5197D639585E}">
      <dgm:prSet/>
      <dgm:spPr/>
      <dgm:t>
        <a:bodyPr/>
        <a:lstStyle/>
        <a:p>
          <a:endParaRPr lang="ru-RU"/>
        </a:p>
      </dgm:t>
    </dgm:pt>
    <dgm:pt modelId="{3C08F269-C81D-4A52-8B05-3352E6EA982E}" type="sibTrans" cxnId="{A5E557B0-5890-438D-9DA3-5197D639585E}">
      <dgm:prSet/>
      <dgm:spPr/>
      <dgm:t>
        <a:bodyPr/>
        <a:lstStyle/>
        <a:p>
          <a:endParaRPr lang="ru-RU"/>
        </a:p>
      </dgm:t>
    </dgm:pt>
    <dgm:pt modelId="{EF9BFE11-D562-4BF5-B198-B6CCC1D7AD5C}">
      <dgm:prSet phldrT="[Текст]" phldr="1"/>
      <dgm:spPr/>
      <dgm:t>
        <a:bodyPr/>
        <a:lstStyle/>
        <a:p>
          <a:endParaRPr lang="ru-RU" dirty="0"/>
        </a:p>
      </dgm:t>
    </dgm:pt>
    <dgm:pt modelId="{ED23C8C0-3E4F-446B-B88D-A2CF7C52E3AB}" type="parTrans" cxnId="{D142FC51-9233-4464-86A4-3A32CF50395C}">
      <dgm:prSet/>
      <dgm:spPr/>
      <dgm:t>
        <a:bodyPr/>
        <a:lstStyle/>
        <a:p>
          <a:endParaRPr lang="ru-RU"/>
        </a:p>
      </dgm:t>
    </dgm:pt>
    <dgm:pt modelId="{73AF9721-A026-44B8-8CDD-3EAA397EDE3A}" type="sibTrans" cxnId="{D142FC51-9233-4464-86A4-3A32CF50395C}">
      <dgm:prSet/>
      <dgm:spPr/>
      <dgm:t>
        <a:bodyPr/>
        <a:lstStyle/>
        <a:p>
          <a:endParaRPr lang="ru-RU"/>
        </a:p>
      </dgm:t>
    </dgm:pt>
    <dgm:pt modelId="{B2C7A0E5-59B2-44EC-81BC-C5F84DA6295B}">
      <dgm:prSet phldrT="[Текст]"/>
      <dgm:spPr/>
      <dgm:t>
        <a:bodyPr/>
        <a:lstStyle/>
        <a:p>
          <a:r>
            <a:rPr lang="ru-RU" dirty="0" smtClean="0"/>
            <a:t>Проведение целенаправленной и систематической работы по коррекции речи согласно рекомендациям специалистов</a:t>
          </a:r>
          <a:endParaRPr lang="ru-RU" dirty="0"/>
        </a:p>
      </dgm:t>
    </dgm:pt>
    <dgm:pt modelId="{16FCDFE1-C245-4E42-9189-B4359C7B3228}" type="parTrans" cxnId="{023D5D5D-BE36-4422-9F60-4B6C92E41BA2}">
      <dgm:prSet/>
      <dgm:spPr/>
      <dgm:t>
        <a:bodyPr/>
        <a:lstStyle/>
        <a:p>
          <a:endParaRPr lang="ru-RU"/>
        </a:p>
      </dgm:t>
    </dgm:pt>
    <dgm:pt modelId="{1C964F31-F70B-453B-A9F2-A927D77C1612}" type="sibTrans" cxnId="{023D5D5D-BE36-4422-9F60-4B6C92E41BA2}">
      <dgm:prSet/>
      <dgm:spPr/>
      <dgm:t>
        <a:bodyPr/>
        <a:lstStyle/>
        <a:p>
          <a:endParaRPr lang="ru-RU"/>
        </a:p>
      </dgm:t>
    </dgm:pt>
    <dgm:pt modelId="{3A8811F7-ECDB-48FB-892D-8542BC9D3BD4}">
      <dgm:prSet phldrT="[Текст]" phldr="1"/>
      <dgm:spPr/>
      <dgm:t>
        <a:bodyPr/>
        <a:lstStyle/>
        <a:p>
          <a:endParaRPr lang="ru-RU" dirty="0"/>
        </a:p>
      </dgm:t>
    </dgm:pt>
    <dgm:pt modelId="{820DB56E-2DAD-4A2E-8CAA-49914731F15D}" type="parTrans" cxnId="{56BFADBD-46E3-4BC5-A227-BFDBAA048987}">
      <dgm:prSet/>
      <dgm:spPr/>
      <dgm:t>
        <a:bodyPr/>
        <a:lstStyle/>
        <a:p>
          <a:endParaRPr lang="ru-RU"/>
        </a:p>
      </dgm:t>
    </dgm:pt>
    <dgm:pt modelId="{E0F7D59B-3B8B-45B0-AC89-2BA505F323A0}" type="sibTrans" cxnId="{56BFADBD-46E3-4BC5-A227-BFDBAA048987}">
      <dgm:prSet/>
      <dgm:spPr/>
      <dgm:t>
        <a:bodyPr/>
        <a:lstStyle/>
        <a:p>
          <a:endParaRPr lang="ru-RU"/>
        </a:p>
      </dgm:t>
    </dgm:pt>
    <dgm:pt modelId="{06C330B1-1B75-413A-8437-8F298EEE310E}">
      <dgm:prSet phldrT="[Текст]" phldr="1"/>
      <dgm:spPr/>
      <dgm:t>
        <a:bodyPr/>
        <a:lstStyle/>
        <a:p>
          <a:endParaRPr lang="ru-RU" dirty="0"/>
        </a:p>
      </dgm:t>
    </dgm:pt>
    <dgm:pt modelId="{A239BB71-2F09-48C1-A0B8-A83573A8A8A6}" type="parTrans" cxnId="{E04ECD63-35F6-4A9F-ACCA-549FAAE1718B}">
      <dgm:prSet/>
      <dgm:spPr/>
      <dgm:t>
        <a:bodyPr/>
        <a:lstStyle/>
        <a:p>
          <a:endParaRPr lang="ru-RU"/>
        </a:p>
      </dgm:t>
    </dgm:pt>
    <dgm:pt modelId="{92F72FC3-84CE-47F2-939C-3847EC83B409}" type="sibTrans" cxnId="{E04ECD63-35F6-4A9F-ACCA-549FAAE1718B}">
      <dgm:prSet/>
      <dgm:spPr/>
      <dgm:t>
        <a:bodyPr/>
        <a:lstStyle/>
        <a:p>
          <a:endParaRPr lang="ru-RU"/>
        </a:p>
      </dgm:t>
    </dgm:pt>
    <dgm:pt modelId="{7DB6BCBE-E008-4B93-8078-0A616A1A6351}" type="pres">
      <dgm:prSet presAssocID="{CC7B16EA-5A3A-4B26-BA11-41A0DBA931E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DFB389-4100-4B10-B4C3-29BB8BF09DDA}" type="pres">
      <dgm:prSet presAssocID="{3AD8CC34-A7B6-4926-B96C-FD656BCF7E74}" presName="circle1" presStyleLbl="node1" presStyleIdx="0" presStyleCnt="3"/>
      <dgm:spPr/>
    </dgm:pt>
    <dgm:pt modelId="{E767C9DE-622B-4EB3-92BE-F7FB6B5DA5D5}" type="pres">
      <dgm:prSet presAssocID="{3AD8CC34-A7B6-4926-B96C-FD656BCF7E74}" presName="space" presStyleCnt="0"/>
      <dgm:spPr/>
    </dgm:pt>
    <dgm:pt modelId="{4B865ADA-8327-48A9-85EB-14D2745AE81B}" type="pres">
      <dgm:prSet presAssocID="{3AD8CC34-A7B6-4926-B96C-FD656BCF7E74}" presName="rect1" presStyleLbl="alignAcc1" presStyleIdx="0" presStyleCnt="3"/>
      <dgm:spPr/>
      <dgm:t>
        <a:bodyPr/>
        <a:lstStyle/>
        <a:p>
          <a:endParaRPr lang="ru-RU"/>
        </a:p>
      </dgm:t>
    </dgm:pt>
    <dgm:pt modelId="{9187EF5D-15FD-4FC3-BA1F-F3DE758AFF03}" type="pres">
      <dgm:prSet presAssocID="{357DE325-D576-4D22-BAF2-490E5990D59F}" presName="vertSpace2" presStyleLbl="node1" presStyleIdx="0" presStyleCnt="3"/>
      <dgm:spPr/>
    </dgm:pt>
    <dgm:pt modelId="{8D964989-6630-4F83-8976-D35932EC8F9A}" type="pres">
      <dgm:prSet presAssocID="{357DE325-D576-4D22-BAF2-490E5990D59F}" presName="circle2" presStyleLbl="node1" presStyleIdx="1" presStyleCnt="3"/>
      <dgm:spPr/>
    </dgm:pt>
    <dgm:pt modelId="{B4202E7B-8E05-4F5C-8C70-7BE7FA584CB5}" type="pres">
      <dgm:prSet presAssocID="{357DE325-D576-4D22-BAF2-490E5990D59F}" presName="rect2" presStyleLbl="alignAcc1" presStyleIdx="1" presStyleCnt="3"/>
      <dgm:spPr/>
      <dgm:t>
        <a:bodyPr/>
        <a:lstStyle/>
        <a:p>
          <a:endParaRPr lang="ru-RU"/>
        </a:p>
      </dgm:t>
    </dgm:pt>
    <dgm:pt modelId="{CF827831-2A6D-4B6A-A3AA-963BAE09097B}" type="pres">
      <dgm:prSet presAssocID="{B2C7A0E5-59B2-44EC-81BC-C5F84DA6295B}" presName="vertSpace3" presStyleLbl="node1" presStyleIdx="1" presStyleCnt="3"/>
      <dgm:spPr/>
    </dgm:pt>
    <dgm:pt modelId="{3BEE9789-0C55-4B0A-8E71-09573C574271}" type="pres">
      <dgm:prSet presAssocID="{B2C7A0E5-59B2-44EC-81BC-C5F84DA6295B}" presName="circle3" presStyleLbl="node1" presStyleIdx="2" presStyleCnt="3"/>
      <dgm:spPr/>
    </dgm:pt>
    <dgm:pt modelId="{FB27BFE6-11F6-42D6-AA82-40D1EDE1283C}" type="pres">
      <dgm:prSet presAssocID="{B2C7A0E5-59B2-44EC-81BC-C5F84DA6295B}" presName="rect3" presStyleLbl="alignAcc1" presStyleIdx="2" presStyleCnt="3"/>
      <dgm:spPr/>
      <dgm:t>
        <a:bodyPr/>
        <a:lstStyle/>
        <a:p>
          <a:endParaRPr lang="ru-RU"/>
        </a:p>
      </dgm:t>
    </dgm:pt>
    <dgm:pt modelId="{28EE6E59-956C-4894-8C07-BF0C6EFC999D}" type="pres">
      <dgm:prSet presAssocID="{3AD8CC34-A7B6-4926-B96C-FD656BCF7E74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7ADCB-16BE-4952-9AA9-39455BA5D4B8}" type="pres">
      <dgm:prSet presAssocID="{3AD8CC34-A7B6-4926-B96C-FD656BCF7E74}" presName="rect1ChTx" presStyleLbl="alignAcc1" presStyleIdx="2" presStyleCnt="3" custScaleX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48339-CD69-4739-B90D-D51E6DD9E5DC}" type="pres">
      <dgm:prSet presAssocID="{357DE325-D576-4D22-BAF2-490E5990D59F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E7C003-8637-4CCB-B50F-66F952AF4BDC}" type="pres">
      <dgm:prSet presAssocID="{357DE325-D576-4D22-BAF2-490E5990D59F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1EBC15-FCF6-478C-AFEB-75B2CA398661}" type="pres">
      <dgm:prSet presAssocID="{B2C7A0E5-59B2-44EC-81BC-C5F84DA6295B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FB35B7-006C-4F46-9A22-8E3E82635870}" type="pres">
      <dgm:prSet presAssocID="{B2C7A0E5-59B2-44EC-81BC-C5F84DA6295B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D2EA772-8884-4F3B-8479-83D863803AEF}" type="presOf" srcId="{CC7B16EA-5A3A-4B26-BA11-41A0DBA931EB}" destId="{7DB6BCBE-E008-4B93-8078-0A616A1A6351}" srcOrd="0" destOrd="0" presId="urn:microsoft.com/office/officeart/2005/8/layout/target3"/>
    <dgm:cxn modelId="{637478E0-35BE-464B-8C42-F2DAC5BE9D8C}" srcId="{3AD8CC34-A7B6-4926-B96C-FD656BCF7E74}" destId="{86B3ABF0-E71B-4AA8-BF8E-EFC328C5C64A}" srcOrd="0" destOrd="0" parTransId="{155FD73A-6FE2-4D41-83EF-09D51E778EF8}" sibTransId="{ECBF0E5F-1758-4EE0-8EBB-33508AA9ED32}"/>
    <dgm:cxn modelId="{992C2CEA-BC4D-4A54-877B-B470EDD7AAAD}" type="presOf" srcId="{E5114477-A7C2-4771-B4C0-BE955A9A05FC}" destId="{B827ADCB-16BE-4952-9AA9-39455BA5D4B8}" srcOrd="0" destOrd="1" presId="urn:microsoft.com/office/officeart/2005/8/layout/target3"/>
    <dgm:cxn modelId="{743B6CDE-A057-4CCA-AD93-013DBFD006AE}" type="presOf" srcId="{3AD8CC34-A7B6-4926-B96C-FD656BCF7E74}" destId="{28EE6E59-956C-4894-8C07-BF0C6EFC999D}" srcOrd="1" destOrd="0" presId="urn:microsoft.com/office/officeart/2005/8/layout/target3"/>
    <dgm:cxn modelId="{00E4D420-C8B1-4A21-806E-7A39F701932B}" srcId="{3AD8CC34-A7B6-4926-B96C-FD656BCF7E74}" destId="{E5114477-A7C2-4771-B4C0-BE955A9A05FC}" srcOrd="1" destOrd="0" parTransId="{C2D08F85-E6D2-4C69-B640-43DDE680A627}" sibTransId="{2B83111A-BB61-46C6-BFAB-B47DE1EA64BE}"/>
    <dgm:cxn modelId="{56BFADBD-46E3-4BC5-A227-BFDBAA048987}" srcId="{B2C7A0E5-59B2-44EC-81BC-C5F84DA6295B}" destId="{3A8811F7-ECDB-48FB-892D-8542BC9D3BD4}" srcOrd="0" destOrd="0" parTransId="{820DB56E-2DAD-4A2E-8CAA-49914731F15D}" sibTransId="{E0F7D59B-3B8B-45B0-AC89-2BA505F323A0}"/>
    <dgm:cxn modelId="{023D5D5D-BE36-4422-9F60-4B6C92E41BA2}" srcId="{CC7B16EA-5A3A-4B26-BA11-41A0DBA931EB}" destId="{B2C7A0E5-59B2-44EC-81BC-C5F84DA6295B}" srcOrd="2" destOrd="0" parTransId="{16FCDFE1-C245-4E42-9189-B4359C7B3228}" sibTransId="{1C964F31-F70B-453B-A9F2-A927D77C1612}"/>
    <dgm:cxn modelId="{8860EA92-D5FE-437D-AAA0-16E7E5C1C3C6}" type="presOf" srcId="{86B3ABF0-E71B-4AA8-BF8E-EFC328C5C64A}" destId="{B827ADCB-16BE-4952-9AA9-39455BA5D4B8}" srcOrd="0" destOrd="0" presId="urn:microsoft.com/office/officeart/2005/8/layout/target3"/>
    <dgm:cxn modelId="{4F835929-B89F-4F72-A98B-7126430F9E36}" type="presOf" srcId="{06C330B1-1B75-413A-8437-8F298EEE310E}" destId="{76FB35B7-006C-4F46-9A22-8E3E82635870}" srcOrd="0" destOrd="1" presId="urn:microsoft.com/office/officeart/2005/8/layout/target3"/>
    <dgm:cxn modelId="{E04ECD63-35F6-4A9F-ACCA-549FAAE1718B}" srcId="{B2C7A0E5-59B2-44EC-81BC-C5F84DA6295B}" destId="{06C330B1-1B75-413A-8437-8F298EEE310E}" srcOrd="1" destOrd="0" parTransId="{A239BB71-2F09-48C1-A0B8-A83573A8A8A6}" sibTransId="{92F72FC3-84CE-47F2-939C-3847EC83B409}"/>
    <dgm:cxn modelId="{E37A4594-9754-4872-B0CB-17699A8BF082}" type="presOf" srcId="{3AD8CC34-A7B6-4926-B96C-FD656BCF7E74}" destId="{4B865ADA-8327-48A9-85EB-14D2745AE81B}" srcOrd="0" destOrd="0" presId="urn:microsoft.com/office/officeart/2005/8/layout/target3"/>
    <dgm:cxn modelId="{D26F1E41-BCC7-497B-B65C-A9A5B5A83B0A}" type="presOf" srcId="{EF9BFE11-D562-4BF5-B198-B6CCC1D7AD5C}" destId="{00E7C003-8637-4CCB-B50F-66F952AF4BDC}" srcOrd="0" destOrd="1" presId="urn:microsoft.com/office/officeart/2005/8/layout/target3"/>
    <dgm:cxn modelId="{8E30C10E-D38A-4902-A44B-D6731FCB298E}" srcId="{CC7B16EA-5A3A-4B26-BA11-41A0DBA931EB}" destId="{357DE325-D576-4D22-BAF2-490E5990D59F}" srcOrd="1" destOrd="0" parTransId="{61A933DE-050A-4683-970C-0BAC044A1958}" sibTransId="{41F677FA-4E24-417E-9A9A-F2EC03F3AD0E}"/>
    <dgm:cxn modelId="{D142FC51-9233-4464-86A4-3A32CF50395C}" srcId="{357DE325-D576-4D22-BAF2-490E5990D59F}" destId="{EF9BFE11-D562-4BF5-B198-B6CCC1D7AD5C}" srcOrd="1" destOrd="0" parTransId="{ED23C8C0-3E4F-446B-B88D-A2CF7C52E3AB}" sibTransId="{73AF9721-A026-44B8-8CDD-3EAA397EDE3A}"/>
    <dgm:cxn modelId="{7B09202C-673D-453B-B061-8D05B2478F14}" srcId="{CC7B16EA-5A3A-4B26-BA11-41A0DBA931EB}" destId="{3AD8CC34-A7B6-4926-B96C-FD656BCF7E74}" srcOrd="0" destOrd="0" parTransId="{6D497213-C86A-40DA-A659-F02CA4381676}" sibTransId="{3A61ACE5-2F68-4EB4-AFC7-74694C4D8F74}"/>
    <dgm:cxn modelId="{71E690D2-2FAA-4C6A-9651-4C3A807B5F8F}" type="presOf" srcId="{357DE325-D576-4D22-BAF2-490E5990D59F}" destId="{B4202E7B-8E05-4F5C-8C70-7BE7FA584CB5}" srcOrd="0" destOrd="0" presId="urn:microsoft.com/office/officeart/2005/8/layout/target3"/>
    <dgm:cxn modelId="{A5E557B0-5890-438D-9DA3-5197D639585E}" srcId="{357DE325-D576-4D22-BAF2-490E5990D59F}" destId="{B5762AF8-2B0C-45DE-BD51-40A3C0B0E0A6}" srcOrd="0" destOrd="0" parTransId="{85AEC384-DD12-4733-9588-A8D905B09B0C}" sibTransId="{3C08F269-C81D-4A52-8B05-3352E6EA982E}"/>
    <dgm:cxn modelId="{71C43BDF-F99A-4326-80DC-1EBF8D448FF5}" type="presOf" srcId="{B2C7A0E5-59B2-44EC-81BC-C5F84DA6295B}" destId="{941EBC15-FCF6-478C-AFEB-75B2CA398661}" srcOrd="1" destOrd="0" presId="urn:microsoft.com/office/officeart/2005/8/layout/target3"/>
    <dgm:cxn modelId="{4253D12C-73E1-4C07-B268-F28BC979365B}" type="presOf" srcId="{B2C7A0E5-59B2-44EC-81BC-C5F84DA6295B}" destId="{FB27BFE6-11F6-42D6-AA82-40D1EDE1283C}" srcOrd="0" destOrd="0" presId="urn:microsoft.com/office/officeart/2005/8/layout/target3"/>
    <dgm:cxn modelId="{D4A5ACFF-8643-4FFB-A748-5B04528C03AB}" type="presOf" srcId="{357DE325-D576-4D22-BAF2-490E5990D59F}" destId="{C8048339-CD69-4739-B90D-D51E6DD9E5DC}" srcOrd="1" destOrd="0" presId="urn:microsoft.com/office/officeart/2005/8/layout/target3"/>
    <dgm:cxn modelId="{FC91028F-13C1-44B7-A28F-47012589AD4A}" type="presOf" srcId="{3A8811F7-ECDB-48FB-892D-8542BC9D3BD4}" destId="{76FB35B7-006C-4F46-9A22-8E3E82635870}" srcOrd="0" destOrd="0" presId="urn:microsoft.com/office/officeart/2005/8/layout/target3"/>
    <dgm:cxn modelId="{A78AD98C-A3EA-458D-BB6D-724B0DE52951}" type="presOf" srcId="{B5762AF8-2B0C-45DE-BD51-40A3C0B0E0A6}" destId="{00E7C003-8637-4CCB-B50F-66F952AF4BDC}" srcOrd="0" destOrd="0" presId="urn:microsoft.com/office/officeart/2005/8/layout/target3"/>
    <dgm:cxn modelId="{2B8D001B-7DB6-4F62-A1EA-D5DB6F896711}" type="presParOf" srcId="{7DB6BCBE-E008-4B93-8078-0A616A1A6351}" destId="{C4DFB389-4100-4B10-B4C3-29BB8BF09DDA}" srcOrd="0" destOrd="0" presId="urn:microsoft.com/office/officeart/2005/8/layout/target3"/>
    <dgm:cxn modelId="{F0C1AFD8-E7D3-4325-8B7D-B643D3B14026}" type="presParOf" srcId="{7DB6BCBE-E008-4B93-8078-0A616A1A6351}" destId="{E767C9DE-622B-4EB3-92BE-F7FB6B5DA5D5}" srcOrd="1" destOrd="0" presId="urn:microsoft.com/office/officeart/2005/8/layout/target3"/>
    <dgm:cxn modelId="{A1C274B7-99AC-4EDB-8271-44BAA17D75A3}" type="presParOf" srcId="{7DB6BCBE-E008-4B93-8078-0A616A1A6351}" destId="{4B865ADA-8327-48A9-85EB-14D2745AE81B}" srcOrd="2" destOrd="0" presId="urn:microsoft.com/office/officeart/2005/8/layout/target3"/>
    <dgm:cxn modelId="{0B01EC15-A861-4C19-8322-9E5B836D02E8}" type="presParOf" srcId="{7DB6BCBE-E008-4B93-8078-0A616A1A6351}" destId="{9187EF5D-15FD-4FC3-BA1F-F3DE758AFF03}" srcOrd="3" destOrd="0" presId="urn:microsoft.com/office/officeart/2005/8/layout/target3"/>
    <dgm:cxn modelId="{12E88224-DE64-4501-AE31-1F409A0DC896}" type="presParOf" srcId="{7DB6BCBE-E008-4B93-8078-0A616A1A6351}" destId="{8D964989-6630-4F83-8976-D35932EC8F9A}" srcOrd="4" destOrd="0" presId="urn:microsoft.com/office/officeart/2005/8/layout/target3"/>
    <dgm:cxn modelId="{A47F17FF-1077-4DC2-8128-B9510F4486E3}" type="presParOf" srcId="{7DB6BCBE-E008-4B93-8078-0A616A1A6351}" destId="{B4202E7B-8E05-4F5C-8C70-7BE7FA584CB5}" srcOrd="5" destOrd="0" presId="urn:microsoft.com/office/officeart/2005/8/layout/target3"/>
    <dgm:cxn modelId="{36A24BF0-888B-48BC-9C22-881BEE4AF3F9}" type="presParOf" srcId="{7DB6BCBE-E008-4B93-8078-0A616A1A6351}" destId="{CF827831-2A6D-4B6A-A3AA-963BAE09097B}" srcOrd="6" destOrd="0" presId="urn:microsoft.com/office/officeart/2005/8/layout/target3"/>
    <dgm:cxn modelId="{17BDC520-DA2A-4DC5-B5E7-D15E3B3D7C3B}" type="presParOf" srcId="{7DB6BCBE-E008-4B93-8078-0A616A1A6351}" destId="{3BEE9789-0C55-4B0A-8E71-09573C574271}" srcOrd="7" destOrd="0" presId="urn:microsoft.com/office/officeart/2005/8/layout/target3"/>
    <dgm:cxn modelId="{8BACF448-B6B3-412A-A071-3E92B6FFD89C}" type="presParOf" srcId="{7DB6BCBE-E008-4B93-8078-0A616A1A6351}" destId="{FB27BFE6-11F6-42D6-AA82-40D1EDE1283C}" srcOrd="8" destOrd="0" presId="urn:microsoft.com/office/officeart/2005/8/layout/target3"/>
    <dgm:cxn modelId="{E152DFC1-DB6D-468A-A79E-3AE02295F15A}" type="presParOf" srcId="{7DB6BCBE-E008-4B93-8078-0A616A1A6351}" destId="{28EE6E59-956C-4894-8C07-BF0C6EFC999D}" srcOrd="9" destOrd="0" presId="urn:microsoft.com/office/officeart/2005/8/layout/target3"/>
    <dgm:cxn modelId="{FFFE1E84-C2EA-4236-8175-D93E33963B8A}" type="presParOf" srcId="{7DB6BCBE-E008-4B93-8078-0A616A1A6351}" destId="{B827ADCB-16BE-4952-9AA9-39455BA5D4B8}" srcOrd="10" destOrd="0" presId="urn:microsoft.com/office/officeart/2005/8/layout/target3"/>
    <dgm:cxn modelId="{F04EB339-8BA5-4314-AE52-30A1B9FB4229}" type="presParOf" srcId="{7DB6BCBE-E008-4B93-8078-0A616A1A6351}" destId="{C8048339-CD69-4739-B90D-D51E6DD9E5DC}" srcOrd="11" destOrd="0" presId="urn:microsoft.com/office/officeart/2005/8/layout/target3"/>
    <dgm:cxn modelId="{37A71F35-2B8F-46B1-BA44-41A4A94BB0D7}" type="presParOf" srcId="{7DB6BCBE-E008-4B93-8078-0A616A1A6351}" destId="{00E7C003-8637-4CCB-B50F-66F952AF4BDC}" srcOrd="12" destOrd="0" presId="urn:microsoft.com/office/officeart/2005/8/layout/target3"/>
    <dgm:cxn modelId="{34BDFA74-E5F7-40C3-8321-8C27EA063BA6}" type="presParOf" srcId="{7DB6BCBE-E008-4B93-8078-0A616A1A6351}" destId="{941EBC15-FCF6-478C-AFEB-75B2CA398661}" srcOrd="13" destOrd="0" presId="urn:microsoft.com/office/officeart/2005/8/layout/target3"/>
    <dgm:cxn modelId="{841D0967-B15E-44A3-A0A5-55AD01945DB5}" type="presParOf" srcId="{7DB6BCBE-E008-4B93-8078-0A616A1A6351}" destId="{76FB35B7-006C-4F46-9A22-8E3E82635870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59870F2-45EE-42A1-9782-2ABC58ED6D5F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0A07FA-DBA9-4DA2-80E3-EEAFCE50F7A0}">
      <dgm:prSet/>
      <dgm:spPr/>
      <dgm:t>
        <a:bodyPr/>
        <a:lstStyle/>
        <a:p>
          <a:pPr algn="l" rtl="0"/>
          <a:r>
            <a:rPr lang="ru-RU" dirty="0" smtClean="0"/>
            <a:t>Результат </a:t>
          </a:r>
          <a:r>
            <a:rPr lang="en-US" dirty="0" smtClean="0"/>
            <a:t>I</a:t>
          </a:r>
          <a:r>
            <a:rPr lang="ru-RU" dirty="0" smtClean="0"/>
            <a:t> этапа  </a:t>
          </a:r>
        </a:p>
      </dgm:t>
    </dgm:pt>
    <dgm:pt modelId="{DF2194E0-B3A6-4C12-B58A-F5F3D3198BA7}" type="parTrans" cxnId="{BBEC8E7C-BAFF-41BA-A7E2-CD4C6462A330}">
      <dgm:prSet/>
      <dgm:spPr/>
      <dgm:t>
        <a:bodyPr/>
        <a:lstStyle/>
        <a:p>
          <a:endParaRPr lang="ru-RU"/>
        </a:p>
      </dgm:t>
    </dgm:pt>
    <dgm:pt modelId="{4F8851A9-8DB4-4A01-8261-9352D9B7C851}" type="sibTrans" cxnId="{BBEC8E7C-BAFF-41BA-A7E2-CD4C6462A330}">
      <dgm:prSet/>
      <dgm:spPr/>
      <dgm:t>
        <a:bodyPr/>
        <a:lstStyle/>
        <a:p>
          <a:endParaRPr lang="ru-RU"/>
        </a:p>
      </dgm:t>
    </dgm:pt>
    <dgm:pt modelId="{F95D7753-3B89-4136-8FA5-47BBF8E4DD64}" type="pres">
      <dgm:prSet presAssocID="{D59870F2-45EE-42A1-9782-2ABC58ED6D5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C14729B-1A9C-4959-B66C-F8E66A7CFD90}" type="pres">
      <dgm:prSet presAssocID="{760A07FA-DBA9-4DA2-80E3-EEAFCE50F7A0}" presName="root" presStyleCnt="0"/>
      <dgm:spPr/>
    </dgm:pt>
    <dgm:pt modelId="{7AACF268-B706-46BA-BA84-AE4418D30094}" type="pres">
      <dgm:prSet presAssocID="{760A07FA-DBA9-4DA2-80E3-EEAFCE50F7A0}" presName="rootComposite" presStyleCnt="0"/>
      <dgm:spPr/>
    </dgm:pt>
    <dgm:pt modelId="{A60EA1A7-B083-4D7A-8638-D672F6ED47B8}" type="pres">
      <dgm:prSet presAssocID="{760A07FA-DBA9-4DA2-80E3-EEAFCE50F7A0}" presName="rootText" presStyleLbl="node1" presStyleIdx="0" presStyleCnt="1" custScaleX="353347" custScaleY="48670" custLinFactNeighborX="3155" custLinFactNeighborY="5006"/>
      <dgm:spPr/>
      <dgm:t>
        <a:bodyPr/>
        <a:lstStyle/>
        <a:p>
          <a:endParaRPr lang="ru-RU"/>
        </a:p>
      </dgm:t>
    </dgm:pt>
    <dgm:pt modelId="{7D339C87-931B-47E7-9A5D-41E857B9AB85}" type="pres">
      <dgm:prSet presAssocID="{760A07FA-DBA9-4DA2-80E3-EEAFCE50F7A0}" presName="rootConnector" presStyleLbl="node1" presStyleIdx="0" presStyleCnt="1"/>
      <dgm:spPr/>
      <dgm:t>
        <a:bodyPr/>
        <a:lstStyle/>
        <a:p>
          <a:endParaRPr lang="ru-RU"/>
        </a:p>
      </dgm:t>
    </dgm:pt>
    <dgm:pt modelId="{9D2ED32A-2332-4E88-9C38-F5B2BB84EFF5}" type="pres">
      <dgm:prSet presAssocID="{760A07FA-DBA9-4DA2-80E3-EEAFCE50F7A0}" presName="childShape" presStyleCnt="0"/>
      <dgm:spPr/>
    </dgm:pt>
  </dgm:ptLst>
  <dgm:cxnLst>
    <dgm:cxn modelId="{BBEC8E7C-BAFF-41BA-A7E2-CD4C6462A330}" srcId="{D59870F2-45EE-42A1-9782-2ABC58ED6D5F}" destId="{760A07FA-DBA9-4DA2-80E3-EEAFCE50F7A0}" srcOrd="0" destOrd="0" parTransId="{DF2194E0-B3A6-4C12-B58A-F5F3D3198BA7}" sibTransId="{4F8851A9-8DB4-4A01-8261-9352D9B7C851}"/>
    <dgm:cxn modelId="{D9CCF840-8655-4FAA-8735-A59F703CD1C2}" type="presOf" srcId="{760A07FA-DBA9-4DA2-80E3-EEAFCE50F7A0}" destId="{A60EA1A7-B083-4D7A-8638-D672F6ED47B8}" srcOrd="0" destOrd="0" presId="urn:microsoft.com/office/officeart/2005/8/layout/hierarchy3"/>
    <dgm:cxn modelId="{249ACDAF-F5BA-4ED0-ACFA-394635EC1E1A}" type="presOf" srcId="{760A07FA-DBA9-4DA2-80E3-EEAFCE50F7A0}" destId="{7D339C87-931B-47E7-9A5D-41E857B9AB85}" srcOrd="1" destOrd="0" presId="urn:microsoft.com/office/officeart/2005/8/layout/hierarchy3"/>
    <dgm:cxn modelId="{81B55D10-92FE-4BA7-891E-2585E201632D}" type="presOf" srcId="{D59870F2-45EE-42A1-9782-2ABC58ED6D5F}" destId="{F95D7753-3B89-4136-8FA5-47BBF8E4DD64}" srcOrd="0" destOrd="0" presId="urn:microsoft.com/office/officeart/2005/8/layout/hierarchy3"/>
    <dgm:cxn modelId="{217E6A39-AD73-4438-8BB5-EF22A25265B8}" type="presParOf" srcId="{F95D7753-3B89-4136-8FA5-47BBF8E4DD64}" destId="{4C14729B-1A9C-4959-B66C-F8E66A7CFD90}" srcOrd="0" destOrd="0" presId="urn:microsoft.com/office/officeart/2005/8/layout/hierarchy3"/>
    <dgm:cxn modelId="{31C3FD56-FB43-4C31-B6FA-FF5FA9551604}" type="presParOf" srcId="{4C14729B-1A9C-4959-B66C-F8E66A7CFD90}" destId="{7AACF268-B706-46BA-BA84-AE4418D30094}" srcOrd="0" destOrd="0" presId="urn:microsoft.com/office/officeart/2005/8/layout/hierarchy3"/>
    <dgm:cxn modelId="{DB46DB1C-724A-493D-B703-0C5FF587FDC7}" type="presParOf" srcId="{7AACF268-B706-46BA-BA84-AE4418D30094}" destId="{A60EA1A7-B083-4D7A-8638-D672F6ED47B8}" srcOrd="0" destOrd="0" presId="urn:microsoft.com/office/officeart/2005/8/layout/hierarchy3"/>
    <dgm:cxn modelId="{4F0A3D5F-738F-4E6B-A649-BBB6FD595352}" type="presParOf" srcId="{7AACF268-B706-46BA-BA84-AE4418D30094}" destId="{7D339C87-931B-47E7-9A5D-41E857B9AB85}" srcOrd="1" destOrd="0" presId="urn:microsoft.com/office/officeart/2005/8/layout/hierarchy3"/>
    <dgm:cxn modelId="{CC029794-28C2-45E5-A665-4D3DC5D96B85}" type="presParOf" srcId="{4C14729B-1A9C-4959-B66C-F8E66A7CFD90}" destId="{9D2ED32A-2332-4E88-9C38-F5B2BB84EFF5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F5B2E88-399C-45F4-9A63-78576F8AED8C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FBC2DD-F1E9-4272-88A1-798DF92A6D06}" type="pres">
      <dgm:prSet presAssocID="{0F5B2E88-399C-45F4-9A63-78576F8AED8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26C821AA-2882-46F9-926B-917774D5E3CC}" type="presOf" srcId="{0F5B2E88-399C-45F4-9A63-78576F8AED8C}" destId="{1DFBC2DD-F1E9-4272-88A1-798DF92A6D06}" srcOrd="0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B19BD0-1319-4E41-A657-4C980361E5E7}">
      <dsp:nvSpPr>
        <dsp:cNvPr id="0" name=""/>
        <dsp:cNvSpPr/>
      </dsp:nvSpPr>
      <dsp:spPr>
        <a:xfrm>
          <a:off x="135794" y="0"/>
          <a:ext cx="3562945" cy="4846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обследование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артикуляционная и пальчиковая гимнастика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логопедический массаж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индивидуальные занятия по постановке звуков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Автоматизация и дифференциация поставленных звуков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введение звуков  в самостоятельную речь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err="1" smtClean="0"/>
            <a:t>логоритмика</a:t>
          </a:r>
          <a:endParaRPr lang="ru-RU" sz="1100" kern="1200" dirty="0"/>
        </a:p>
      </dsp:txBody>
      <dsp:txXfrm>
        <a:off x="135794" y="1938655"/>
        <a:ext cx="3562945" cy="1938655"/>
      </dsp:txXfrm>
    </dsp:sp>
    <dsp:sp modelId="{983077C2-27D9-456C-9DCA-45723CAE7549}">
      <dsp:nvSpPr>
        <dsp:cNvPr id="0" name=""/>
        <dsp:cNvSpPr/>
      </dsp:nvSpPr>
      <dsp:spPr>
        <a:xfrm>
          <a:off x="369642" y="399988"/>
          <a:ext cx="2820746" cy="1988443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DCB1E7-2517-4EF5-9350-59CFC1A47B7B}">
      <dsp:nvSpPr>
        <dsp:cNvPr id="0" name=""/>
        <dsp:cNvSpPr/>
      </dsp:nvSpPr>
      <dsp:spPr>
        <a:xfrm>
          <a:off x="3676054" y="0"/>
          <a:ext cx="3562945" cy="48466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5344" tIns="85344" rIns="85344" bIns="85344" numCol="1" spcCol="1270" anchor="t" anchorCtr="1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сотрудничество со специалистами города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семинары городского  </a:t>
          </a:r>
          <a:r>
            <a:rPr lang="ru-RU" sz="1200" kern="1200" dirty="0" err="1" smtClean="0"/>
            <a:t>логоклуба</a:t>
          </a:r>
          <a:r>
            <a:rPr lang="ru-RU" sz="1200" kern="1200" dirty="0" smtClean="0"/>
            <a:t> образовательного центра «Кругозор»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сотрудничество с воспитателями</a:t>
          </a:r>
          <a:endParaRPr lang="ru-RU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сотрудничество со специалистами ДОУ</a:t>
          </a:r>
          <a:endParaRPr lang="ru-RU" sz="12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>
              <a:solidFill>
                <a:srgbClr val="002060"/>
              </a:solidFill>
            </a:rPr>
            <a:t>сотрудничество с родителями</a:t>
          </a:r>
          <a:endParaRPr lang="ru-RU" sz="2000" b="1" kern="1200" dirty="0">
            <a:solidFill>
              <a:srgbClr val="002060"/>
            </a:solidFill>
          </a:endParaRPr>
        </a:p>
      </dsp:txBody>
      <dsp:txXfrm>
        <a:off x="3676054" y="1938655"/>
        <a:ext cx="3562945" cy="1938655"/>
      </dsp:txXfrm>
    </dsp:sp>
    <dsp:sp modelId="{90987FCD-956F-49D4-BB92-F2C08AF725AB}">
      <dsp:nvSpPr>
        <dsp:cNvPr id="0" name=""/>
        <dsp:cNvSpPr/>
      </dsp:nvSpPr>
      <dsp:spPr>
        <a:xfrm>
          <a:off x="4127281" y="325877"/>
          <a:ext cx="2663404" cy="1988443"/>
        </a:xfrm>
        <a:prstGeom prst="ellipse">
          <a:avLst/>
        </a:prstGeom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7F7343-0DA3-4E31-8049-744DBCEC0D12}">
      <dsp:nvSpPr>
        <dsp:cNvPr id="0" name=""/>
        <dsp:cNvSpPr/>
      </dsp:nvSpPr>
      <dsp:spPr>
        <a:xfrm>
          <a:off x="298351" y="3979518"/>
          <a:ext cx="6659880" cy="726995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18243-A355-410A-8EC6-CEFAEB0E53E1}">
      <dsp:nvSpPr>
        <dsp:cNvPr id="0" name=""/>
        <dsp:cNvSpPr/>
      </dsp:nvSpPr>
      <dsp:spPr>
        <a:xfrm>
          <a:off x="509520" y="0"/>
          <a:ext cx="4050189" cy="4846638"/>
        </a:xfrm>
        <a:prstGeom prst="triangle">
          <a:avLst/>
        </a:prstGeom>
        <a:solidFill>
          <a:srgbClr val="FF6600"/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9BA269-75D9-4133-9B3D-D67A479E995A}">
      <dsp:nvSpPr>
        <dsp:cNvPr id="0" name=""/>
        <dsp:cNvSpPr/>
      </dsp:nvSpPr>
      <dsp:spPr>
        <a:xfrm>
          <a:off x="1541809" y="487266"/>
          <a:ext cx="5135926" cy="11472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0000FF"/>
              </a:solidFill>
            </a:rPr>
            <a:t>Просветительский блок</a:t>
          </a:r>
          <a:endParaRPr lang="ru-RU" sz="3100" kern="1200" dirty="0">
            <a:solidFill>
              <a:srgbClr val="0000FF"/>
            </a:solidFill>
          </a:endParaRPr>
        </a:p>
      </dsp:txBody>
      <dsp:txXfrm>
        <a:off x="1597815" y="543272"/>
        <a:ext cx="5023914" cy="1035278"/>
      </dsp:txXfrm>
    </dsp:sp>
    <dsp:sp modelId="{4D9EEB3B-F4CB-4541-8165-4EF06CCCFD3F}">
      <dsp:nvSpPr>
        <dsp:cNvPr id="0" name=""/>
        <dsp:cNvSpPr/>
      </dsp:nvSpPr>
      <dsp:spPr>
        <a:xfrm>
          <a:off x="1550063" y="1808078"/>
          <a:ext cx="5105305" cy="11472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0000FF"/>
              </a:solidFill>
            </a:rPr>
            <a:t>Консультативный блок</a:t>
          </a:r>
          <a:endParaRPr lang="ru-RU" sz="3100" kern="1200" dirty="0">
            <a:solidFill>
              <a:srgbClr val="0000FF"/>
            </a:solidFill>
          </a:endParaRPr>
        </a:p>
      </dsp:txBody>
      <dsp:txXfrm>
        <a:off x="1606069" y="1864084"/>
        <a:ext cx="4993293" cy="1035278"/>
      </dsp:txXfrm>
    </dsp:sp>
    <dsp:sp modelId="{6C5C0958-F6B9-423D-BB2D-8CEE0BA10C74}">
      <dsp:nvSpPr>
        <dsp:cNvPr id="0" name=""/>
        <dsp:cNvSpPr/>
      </dsp:nvSpPr>
      <dsp:spPr>
        <a:xfrm>
          <a:off x="1490065" y="3068669"/>
          <a:ext cx="5239414" cy="114729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>
              <a:solidFill>
                <a:srgbClr val="0000FF"/>
              </a:solidFill>
            </a:rPr>
            <a:t>Коррекционная работа</a:t>
          </a:r>
          <a:endParaRPr lang="ru-RU" sz="3000" kern="1200" dirty="0">
            <a:solidFill>
              <a:srgbClr val="0000FF"/>
            </a:solidFill>
          </a:endParaRPr>
        </a:p>
      </dsp:txBody>
      <dsp:txXfrm>
        <a:off x="1546071" y="3124675"/>
        <a:ext cx="5127402" cy="10352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B08B47-BB5C-4FEA-8651-084E6914E2E7}">
      <dsp:nvSpPr>
        <dsp:cNvPr id="0" name=""/>
        <dsp:cNvSpPr/>
      </dsp:nvSpPr>
      <dsp:spPr>
        <a:xfrm rot="5400000">
          <a:off x="-352848" y="369365"/>
          <a:ext cx="2352323" cy="16466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Содержание</a:t>
          </a:r>
          <a:r>
            <a:rPr lang="ru-RU" sz="2200" kern="1200" baseline="0" dirty="0" smtClean="0"/>
            <a:t> работы</a:t>
          </a:r>
          <a:endParaRPr lang="ru-RU" sz="2200" kern="1200" dirty="0"/>
        </a:p>
      </dsp:txBody>
      <dsp:txXfrm rot="-5400000">
        <a:off x="1" y="839829"/>
        <a:ext cx="1646626" cy="705697"/>
      </dsp:txXfrm>
    </dsp:sp>
    <dsp:sp modelId="{8DED619C-9C04-41D8-9106-4F261F4CF07F}">
      <dsp:nvSpPr>
        <dsp:cNvPr id="0" name=""/>
        <dsp:cNvSpPr/>
      </dsp:nvSpPr>
      <dsp:spPr>
        <a:xfrm rot="5400000">
          <a:off x="3678308" y="-2015164"/>
          <a:ext cx="1529010" cy="55923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Ознакомление с основными закономерностями и индивидуально-психическими особенностями развития ребенка, с фактами и причинами, обусловившими нарушения онтогенеза</a:t>
          </a:r>
          <a:endParaRPr lang="ru-RU" sz="1800" kern="1200" dirty="0"/>
        </a:p>
      </dsp:txBody>
      <dsp:txXfrm rot="-5400000">
        <a:off x="1646627" y="91157"/>
        <a:ext cx="5517733" cy="1379730"/>
      </dsp:txXfrm>
    </dsp:sp>
    <dsp:sp modelId="{BB21AD57-2E78-459C-8B99-722D6F48007C}">
      <dsp:nvSpPr>
        <dsp:cNvPr id="0" name=""/>
        <dsp:cNvSpPr/>
      </dsp:nvSpPr>
      <dsp:spPr>
        <a:xfrm rot="5400000">
          <a:off x="-352848" y="2830646"/>
          <a:ext cx="2352323" cy="164662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Формы работы</a:t>
          </a:r>
          <a:endParaRPr lang="ru-RU" sz="2200" kern="1200" dirty="0"/>
        </a:p>
      </dsp:txBody>
      <dsp:txXfrm rot="-5400000">
        <a:off x="1" y="3301110"/>
        <a:ext cx="1646626" cy="705697"/>
      </dsp:txXfrm>
    </dsp:sp>
    <dsp:sp modelId="{5B35E838-2BC5-47AF-A22F-7F77A4328C23}">
      <dsp:nvSpPr>
        <dsp:cNvPr id="0" name=""/>
        <dsp:cNvSpPr/>
      </dsp:nvSpPr>
      <dsp:spPr>
        <a:xfrm rot="5400000">
          <a:off x="3309357" y="446115"/>
          <a:ext cx="2266910" cy="559237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родительские собрания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smtClean="0"/>
            <a:t>общие консультации</a:t>
          </a:r>
          <a:endParaRPr lang="ru-RU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информационные стенды, листы, папки передвижки, памятки, шпаргалки для родителей, </a:t>
          </a:r>
          <a:endParaRPr lang="ru-R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 информация на сайте </a:t>
          </a:r>
          <a:endParaRPr lang="ru-RU" sz="1800" kern="1200" dirty="0"/>
        </a:p>
      </dsp:txBody>
      <dsp:txXfrm rot="-5400000">
        <a:off x="1646626" y="2219508"/>
        <a:ext cx="5481712" cy="2045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3275C-8C74-4C4D-B3D3-A1C419150078}">
      <dsp:nvSpPr>
        <dsp:cNvPr id="0" name=""/>
        <dsp:cNvSpPr/>
      </dsp:nvSpPr>
      <dsp:spPr>
        <a:xfrm rot="5400000">
          <a:off x="-337939" y="360244"/>
          <a:ext cx="2252929" cy="1577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Содержание</a:t>
          </a:r>
          <a:r>
            <a:rPr lang="ru-RU" sz="2000" kern="1200" baseline="0" dirty="0" smtClean="0"/>
            <a:t> работы</a:t>
          </a:r>
          <a:endParaRPr lang="ru-RU" sz="2000" kern="1200" dirty="0"/>
        </a:p>
      </dsp:txBody>
      <dsp:txXfrm rot="-5400000">
        <a:off x="1" y="810829"/>
        <a:ext cx="1577050" cy="675879"/>
      </dsp:txXfrm>
    </dsp:sp>
    <dsp:sp modelId="{EBA68503-6501-4158-8A66-D53E914830D8}">
      <dsp:nvSpPr>
        <dsp:cNvPr id="0" name=""/>
        <dsp:cNvSpPr/>
      </dsp:nvSpPr>
      <dsp:spPr>
        <a:xfrm rot="5400000">
          <a:off x="3675823" y="-2079703"/>
          <a:ext cx="1464404" cy="5661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Вооружение родителей конкретными  знаниями и умениями, необходимыми для коррекционной работы с их ребенком, включение их в активную работу</a:t>
          </a:r>
          <a:endParaRPr lang="ru-RU" sz="1800" kern="1200" dirty="0">
            <a:solidFill>
              <a:schemeClr val="tx1"/>
            </a:solidFill>
          </a:endParaRPr>
        </a:p>
      </dsp:txBody>
      <dsp:txXfrm rot="-5400000">
        <a:off x="1577051" y="90555"/>
        <a:ext cx="5590463" cy="1321432"/>
      </dsp:txXfrm>
    </dsp:sp>
    <dsp:sp modelId="{D916C42D-9691-47F3-853D-6AB8B8F496F7}">
      <dsp:nvSpPr>
        <dsp:cNvPr id="0" name=""/>
        <dsp:cNvSpPr/>
      </dsp:nvSpPr>
      <dsp:spPr>
        <a:xfrm rot="5400000">
          <a:off x="-337939" y="2909342"/>
          <a:ext cx="2252929" cy="157705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Формы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работы</a:t>
          </a:r>
          <a:endParaRPr lang="ru-RU" sz="2000" kern="1200" dirty="0"/>
        </a:p>
      </dsp:txBody>
      <dsp:txXfrm rot="-5400000">
        <a:off x="1" y="3359927"/>
        <a:ext cx="1577050" cy="675879"/>
      </dsp:txXfrm>
    </dsp:sp>
    <dsp:sp modelId="{2601D441-2395-405D-8F6C-3BE26F801A75}">
      <dsp:nvSpPr>
        <dsp:cNvPr id="0" name=""/>
        <dsp:cNvSpPr/>
      </dsp:nvSpPr>
      <dsp:spPr>
        <a:xfrm rot="5400000">
          <a:off x="3130647" y="472630"/>
          <a:ext cx="2554755" cy="5661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индивидуальные консультации родителей с учителем -логопедом,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индивидуальные консультации родителей со специалистами: психолог, психоневролог, медицинские работники,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консультирование на совместных консилиумах образовательного центра «Кругозор»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телефонные консультации,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информационные письма, 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открытые занятие с ребенком, показ профиля звука, </a:t>
          </a:r>
          <a:endParaRPr lang="ru-RU" sz="1400" kern="1200" dirty="0"/>
        </a:p>
      </dsp:txBody>
      <dsp:txXfrm rot="-5400000">
        <a:off x="1577051" y="2150940"/>
        <a:ext cx="5537236" cy="23053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A0876-4DD5-4AE0-98FF-53E532C9558E}">
      <dsp:nvSpPr>
        <dsp:cNvPr id="0" name=""/>
        <dsp:cNvSpPr/>
      </dsp:nvSpPr>
      <dsp:spPr>
        <a:xfrm rot="5400000">
          <a:off x="-351783" y="367786"/>
          <a:ext cx="2345223" cy="16416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Содержание</a:t>
          </a:r>
          <a:r>
            <a:rPr lang="ru-RU" sz="2200" kern="1200" baseline="0" dirty="0" smtClean="0"/>
            <a:t> работы</a:t>
          </a:r>
          <a:endParaRPr lang="ru-RU" sz="2200" kern="1200" dirty="0"/>
        </a:p>
      </dsp:txBody>
      <dsp:txXfrm rot="-5400000">
        <a:off x="1" y="836830"/>
        <a:ext cx="1641656" cy="703567"/>
      </dsp:txXfrm>
    </dsp:sp>
    <dsp:sp modelId="{CBA78D05-2E73-4824-AE26-01EB00D20180}">
      <dsp:nvSpPr>
        <dsp:cNvPr id="0" name=""/>
        <dsp:cNvSpPr/>
      </dsp:nvSpPr>
      <dsp:spPr>
        <a:xfrm rot="5400000">
          <a:off x="3678130" y="-2020471"/>
          <a:ext cx="1524395" cy="55973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solidFill>
                <a:schemeClr val="tx1"/>
              </a:solidFill>
            </a:rPr>
            <a:t>Формирование  речевого и физиологического дыхания, развитие артикуляционного аппарата, фонематического слуха, правильного звукопроизношения и чистой связной речи</a:t>
          </a:r>
          <a:endParaRPr lang="ru-RU" sz="1800" kern="1200" dirty="0">
            <a:solidFill>
              <a:schemeClr val="tx1"/>
            </a:solidFill>
          </a:endParaRPr>
        </a:p>
      </dsp:txBody>
      <dsp:txXfrm rot="-5400000">
        <a:off x="1641657" y="90417"/>
        <a:ext cx="5522928" cy="1375565"/>
      </dsp:txXfrm>
    </dsp:sp>
    <dsp:sp modelId="{63AFC79F-DC4C-4A92-8AD0-D7B212100FF3}">
      <dsp:nvSpPr>
        <dsp:cNvPr id="0" name=""/>
        <dsp:cNvSpPr/>
      </dsp:nvSpPr>
      <dsp:spPr>
        <a:xfrm rot="5400000">
          <a:off x="-351783" y="2830229"/>
          <a:ext cx="2345223" cy="164165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Формы работы</a:t>
          </a:r>
          <a:endParaRPr lang="ru-RU" sz="2200" kern="1200" dirty="0"/>
        </a:p>
      </dsp:txBody>
      <dsp:txXfrm rot="-5400000">
        <a:off x="1" y="3299273"/>
        <a:ext cx="1641656" cy="703567"/>
      </dsp:txXfrm>
    </dsp:sp>
    <dsp:sp modelId="{E43519A9-291F-4E5A-91FE-5293F23219BD}">
      <dsp:nvSpPr>
        <dsp:cNvPr id="0" name=""/>
        <dsp:cNvSpPr/>
      </dsp:nvSpPr>
      <dsp:spPr>
        <a:xfrm rot="5400000">
          <a:off x="3249231" y="381833"/>
          <a:ext cx="2291181" cy="559734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занятия с ребенком, домашние  задания на закрепление произношения звука, составление рассказов, заучивание стихов, подготовка  ребенка к публичному выступлению, презентации и т.д.</a:t>
          </a:r>
          <a:endParaRPr lang="ru-RU" sz="2000" kern="1200" dirty="0"/>
        </a:p>
      </dsp:txBody>
      <dsp:txXfrm rot="-5400000">
        <a:off x="1596150" y="2146760"/>
        <a:ext cx="5485497" cy="20674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DFB389-4100-4B10-B4C3-29BB8BF09DDA}">
      <dsp:nvSpPr>
        <dsp:cNvPr id="0" name=""/>
        <dsp:cNvSpPr/>
      </dsp:nvSpPr>
      <dsp:spPr>
        <a:xfrm>
          <a:off x="0" y="0"/>
          <a:ext cx="4709160" cy="47091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865ADA-8327-48A9-85EB-14D2745AE81B}">
      <dsp:nvSpPr>
        <dsp:cNvPr id="0" name=""/>
        <dsp:cNvSpPr/>
      </dsp:nvSpPr>
      <dsp:spPr>
        <a:xfrm>
          <a:off x="2354580" y="0"/>
          <a:ext cx="5875020" cy="47091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Создание в семье условий, благоприятных для общего и речевого развития ребенка;</a:t>
          </a:r>
        </a:p>
      </dsp:txBody>
      <dsp:txXfrm>
        <a:off x="2354580" y="0"/>
        <a:ext cx="2937510" cy="1412751"/>
      </dsp:txXfrm>
    </dsp:sp>
    <dsp:sp modelId="{8D964989-6630-4F83-8976-D35932EC8F9A}">
      <dsp:nvSpPr>
        <dsp:cNvPr id="0" name=""/>
        <dsp:cNvSpPr/>
      </dsp:nvSpPr>
      <dsp:spPr>
        <a:xfrm>
          <a:off x="824104" y="1412751"/>
          <a:ext cx="3060950" cy="306095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202E7B-8E05-4F5C-8C70-7BE7FA584CB5}">
      <dsp:nvSpPr>
        <dsp:cNvPr id="0" name=""/>
        <dsp:cNvSpPr/>
      </dsp:nvSpPr>
      <dsp:spPr>
        <a:xfrm>
          <a:off x="2354580" y="1412751"/>
          <a:ext cx="5875020" cy="3060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Инициативное отношение к жизни и проблемам собственного ребенка</a:t>
          </a:r>
          <a:endParaRPr lang="ru-RU" sz="1600" kern="1200" dirty="0"/>
        </a:p>
      </dsp:txBody>
      <dsp:txXfrm>
        <a:off x="2354580" y="1412751"/>
        <a:ext cx="2937510" cy="1412746"/>
      </dsp:txXfrm>
    </dsp:sp>
    <dsp:sp modelId="{3BEE9789-0C55-4B0A-8E71-09573C574271}">
      <dsp:nvSpPr>
        <dsp:cNvPr id="0" name=""/>
        <dsp:cNvSpPr/>
      </dsp:nvSpPr>
      <dsp:spPr>
        <a:xfrm>
          <a:off x="1648206" y="2825497"/>
          <a:ext cx="1412746" cy="1412746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7BFE6-11F6-42D6-AA82-40D1EDE1283C}">
      <dsp:nvSpPr>
        <dsp:cNvPr id="0" name=""/>
        <dsp:cNvSpPr/>
      </dsp:nvSpPr>
      <dsp:spPr>
        <a:xfrm>
          <a:off x="2354580" y="2825497"/>
          <a:ext cx="5875020" cy="141274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Проведение целенаправленной и систематической работы по коррекции речи согласно рекомендациям специалистов</a:t>
          </a:r>
          <a:endParaRPr lang="ru-RU" sz="1600" kern="1200" dirty="0"/>
        </a:p>
      </dsp:txBody>
      <dsp:txXfrm>
        <a:off x="2354580" y="2825497"/>
        <a:ext cx="2937510" cy="1412746"/>
      </dsp:txXfrm>
    </dsp:sp>
    <dsp:sp modelId="{B827ADCB-16BE-4952-9AA9-39455BA5D4B8}">
      <dsp:nvSpPr>
        <dsp:cNvPr id="0" name=""/>
        <dsp:cNvSpPr/>
      </dsp:nvSpPr>
      <dsp:spPr>
        <a:xfrm>
          <a:off x="5292090" y="0"/>
          <a:ext cx="2937510" cy="1412751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</dsp:txBody>
      <dsp:txXfrm>
        <a:off x="5292090" y="0"/>
        <a:ext cx="2937510" cy="1412751"/>
      </dsp:txXfrm>
    </dsp:sp>
    <dsp:sp modelId="{00E7C003-8637-4CCB-B50F-66F952AF4BDC}">
      <dsp:nvSpPr>
        <dsp:cNvPr id="0" name=""/>
        <dsp:cNvSpPr/>
      </dsp:nvSpPr>
      <dsp:spPr>
        <a:xfrm>
          <a:off x="5292090" y="1412751"/>
          <a:ext cx="2937510" cy="1412746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</dsp:txBody>
      <dsp:txXfrm>
        <a:off x="5292090" y="1412751"/>
        <a:ext cx="2937510" cy="1412746"/>
      </dsp:txXfrm>
    </dsp:sp>
    <dsp:sp modelId="{76FB35B7-006C-4F46-9A22-8E3E82635870}">
      <dsp:nvSpPr>
        <dsp:cNvPr id="0" name=""/>
        <dsp:cNvSpPr/>
      </dsp:nvSpPr>
      <dsp:spPr>
        <a:xfrm>
          <a:off x="5292090" y="2825497"/>
          <a:ext cx="2937510" cy="1412746"/>
        </a:xfrm>
        <a:prstGeom prst="rect">
          <a:avLst/>
        </a:prstGeom>
        <a:noFill/>
        <a:ln w="400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  <a:p>
          <a:pPr marL="285750" lvl="1" indent="-285750" algn="l" defTabSz="1689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800" kern="1200" dirty="0"/>
        </a:p>
      </dsp:txBody>
      <dsp:txXfrm>
        <a:off x="5292090" y="2825497"/>
        <a:ext cx="2937510" cy="14127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email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AFE43E2-0143-4CD1-8575-437C6B153809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331ED1C-6613-4140-BFCB-8E1A45A8F8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Layout" Target="../diagrams/layout6.xml"/><Relationship Id="rId7" Type="http://schemas.openxmlformats.org/officeDocument/2006/relationships/image" Target="../media/image9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image" Target="../media/image12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10" y="559756"/>
            <a:ext cx="5105400" cy="2077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>
                <a:solidFill>
                  <a:srgbClr val="FFFF00"/>
                </a:solidFill>
              </a:rPr>
              <a:t/>
            </a:r>
            <a:br>
              <a:rPr lang="ru-RU" sz="1600" dirty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/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300" dirty="0">
                <a:solidFill>
                  <a:srgbClr val="FFFF00"/>
                </a:solidFill>
              </a:rPr>
              <a:t/>
            </a:r>
            <a:br>
              <a:rPr lang="ru-RU" sz="1300" dirty="0">
                <a:solidFill>
                  <a:srgbClr val="FFFF00"/>
                </a:solidFill>
              </a:rPr>
            </a:br>
            <a:r>
              <a:rPr lang="ru-RU" sz="1300" dirty="0" smtClean="0">
                <a:solidFill>
                  <a:srgbClr val="FFFF00"/>
                </a:solidFill>
              </a:rPr>
              <a:t/>
            </a:r>
            <a:br>
              <a:rPr lang="ru-RU" sz="1300" dirty="0" smtClean="0">
                <a:solidFill>
                  <a:srgbClr val="FFFF00"/>
                </a:solidFill>
              </a:rPr>
            </a:br>
            <a:r>
              <a:rPr lang="ru-RU" sz="1300" dirty="0">
                <a:solidFill>
                  <a:srgbClr val="FFFF00"/>
                </a:solidFill>
              </a:rPr>
              <a:t/>
            </a:r>
            <a:br>
              <a:rPr lang="ru-RU" sz="1300" dirty="0">
                <a:solidFill>
                  <a:srgbClr val="FFFF00"/>
                </a:solidFill>
              </a:rPr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>муниципальное </a:t>
            </a:r>
            <a:r>
              <a:rPr lang="ru-RU" sz="2000" dirty="0"/>
              <a:t>казенное дошкольное образовательное учреждение</a:t>
            </a:r>
            <a:br>
              <a:rPr lang="ru-RU" sz="2000" dirty="0"/>
            </a:br>
            <a:r>
              <a:rPr lang="ru-RU" sz="2000" dirty="0"/>
              <a:t>города </a:t>
            </a:r>
            <a:r>
              <a:rPr lang="ru-RU" sz="2000" dirty="0" smtClean="0"/>
              <a:t>Новосибирска</a:t>
            </a:r>
            <a:br>
              <a:rPr lang="ru-RU" sz="20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Детский </a:t>
            </a:r>
            <a:r>
              <a:rPr lang="ru-RU" sz="3600" dirty="0">
                <a:solidFill>
                  <a:srgbClr val="FFFF00"/>
                </a:solidFill>
              </a:rPr>
              <a:t>сад № </a:t>
            </a:r>
            <a:r>
              <a:rPr lang="ru-RU" sz="3600" dirty="0" smtClean="0">
                <a:solidFill>
                  <a:srgbClr val="FFFF00"/>
                </a:solidFill>
              </a:rPr>
              <a:t>467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комбинированного </a:t>
            </a:r>
            <a:r>
              <a:rPr lang="ru-RU" sz="2000" dirty="0" smtClean="0"/>
              <a:t>вида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МАТРЁШКА</a:t>
            </a:r>
            <a:endParaRPr lang="ru-RU" sz="5400" dirty="0">
              <a:solidFill>
                <a:srgbClr val="FFFF00"/>
              </a:solidFill>
            </a:endParaRPr>
          </a:p>
        </p:txBody>
      </p:sp>
      <p:pic>
        <p:nvPicPr>
          <p:cNvPr id="2051" name="Picture 3" descr="C:\Users\PC\Desktop\Matreshki_byGalinaV\matreshka_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196575"/>
            <a:ext cx="2591842" cy="421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2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Структура программы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0839680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8956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239000" cy="648072"/>
          </a:xfrm>
        </p:spPr>
        <p:txBody>
          <a:bodyPr>
            <a:normAutofit fontScale="90000"/>
          </a:bodyPr>
          <a:lstStyle/>
          <a:p>
            <a:pPr lvl="0"/>
            <a:r>
              <a:rPr lang="ru-RU" sz="4000" dirty="0" smtClean="0">
                <a:solidFill>
                  <a:srgbClr val="0000FF"/>
                </a:solidFill>
              </a:rPr>
              <a:t/>
            </a:r>
            <a:br>
              <a:rPr lang="ru-RU" sz="4000" dirty="0" smtClean="0">
                <a:solidFill>
                  <a:srgbClr val="0000FF"/>
                </a:solidFill>
              </a:rPr>
            </a:br>
            <a:r>
              <a:rPr lang="ru-RU" sz="4000" dirty="0">
                <a:solidFill>
                  <a:srgbClr val="0000FF"/>
                </a:solidFill>
              </a:rPr>
              <a:t/>
            </a:r>
            <a:br>
              <a:rPr lang="ru-RU" sz="4000" dirty="0">
                <a:solidFill>
                  <a:srgbClr val="0000FF"/>
                </a:solidFill>
              </a:rPr>
            </a:br>
            <a:r>
              <a:rPr lang="ru-RU" sz="4000" dirty="0" smtClean="0">
                <a:solidFill>
                  <a:srgbClr val="0000FF"/>
                </a:solidFill>
              </a:rPr>
              <a:t/>
            </a:r>
            <a:br>
              <a:rPr lang="ru-RU" sz="4000" dirty="0" smtClean="0">
                <a:solidFill>
                  <a:srgbClr val="0000FF"/>
                </a:solidFill>
              </a:rPr>
            </a:br>
            <a:r>
              <a:rPr lang="ru-RU" sz="4000" dirty="0">
                <a:solidFill>
                  <a:srgbClr val="0000FF"/>
                </a:solidFill>
              </a:rPr>
              <a:t/>
            </a:r>
            <a:br>
              <a:rPr lang="ru-RU" sz="4000" dirty="0">
                <a:solidFill>
                  <a:srgbClr val="0000FF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>
                <a:solidFill>
                  <a:srgbClr val="0000FF"/>
                </a:solidFill>
              </a:rPr>
              <a:t>Просветительский блок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7183297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6596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FF"/>
                </a:solidFill>
                <a:effectLst/>
              </a:rPr>
              <a:t>Консультативный блок 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1348021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721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FF"/>
                </a:solidFill>
                <a:effectLst/>
              </a:rPr>
              <a:t>К</a:t>
            </a:r>
            <a:r>
              <a:rPr lang="ru-RU" dirty="0" smtClean="0">
                <a:solidFill>
                  <a:srgbClr val="0000FF"/>
                </a:solidFill>
                <a:effectLst/>
              </a:rPr>
              <a:t>оррекционная </a:t>
            </a:r>
            <a:r>
              <a:rPr lang="ru-RU" dirty="0">
                <a:solidFill>
                  <a:srgbClr val="0000FF"/>
                </a:solidFill>
                <a:effectLst/>
              </a:rPr>
              <a:t>работа: </a:t>
            </a:r>
            <a:endParaRPr lang="ru-RU" dirty="0">
              <a:solidFill>
                <a:srgbClr val="0000FF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517346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5271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Принципы взаимодействия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 fontScale="25000" lnSpcReduction="20000"/>
          </a:bodyPr>
          <a:lstStyle/>
          <a:p>
            <a:endParaRPr lang="ru-RU" sz="5600" b="1" dirty="0" smtClean="0">
              <a:solidFill>
                <a:srgbClr val="CC0066"/>
              </a:solidFill>
            </a:endParaRPr>
          </a:p>
          <a:p>
            <a:r>
              <a:rPr lang="ru-RU" sz="5600" b="1" dirty="0" smtClean="0">
                <a:solidFill>
                  <a:srgbClr val="CC0066"/>
                </a:solidFill>
              </a:rPr>
              <a:t>Сотрудничество: </a:t>
            </a:r>
            <a:r>
              <a:rPr lang="ru-RU" sz="4800" dirty="0" smtClean="0"/>
              <a:t>родителям </a:t>
            </a:r>
            <a:r>
              <a:rPr lang="ru-RU" sz="4800" dirty="0"/>
              <a:t>нужна поддержка, помощь и добрый </a:t>
            </a:r>
            <a:r>
              <a:rPr lang="ru-RU" sz="4800" dirty="0" smtClean="0"/>
              <a:t>совет, а не наставления и указания.</a:t>
            </a:r>
          </a:p>
          <a:p>
            <a:pPr marL="137160" indent="0">
              <a:buNone/>
            </a:pPr>
            <a:endParaRPr lang="ru-RU" sz="20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Планирование: </a:t>
            </a:r>
            <a:r>
              <a:rPr lang="ru-RU" sz="4800" dirty="0" smtClean="0"/>
              <a:t>не </a:t>
            </a:r>
            <a:r>
              <a:rPr lang="ru-RU" sz="4800" dirty="0"/>
              <a:t>беседовать с родителями второпях, на </a:t>
            </a:r>
            <a:r>
              <a:rPr lang="ru-RU" sz="4800" dirty="0" smtClean="0"/>
              <a:t>бегу; если </a:t>
            </a:r>
            <a:r>
              <a:rPr lang="ru-RU" sz="4800" dirty="0"/>
              <a:t>кому-то из нас </a:t>
            </a:r>
            <a:r>
              <a:rPr lang="ru-RU" sz="4800" dirty="0" smtClean="0"/>
              <a:t>некогда, </a:t>
            </a:r>
            <a:r>
              <a:rPr lang="ru-RU" sz="4800" dirty="0"/>
              <a:t>договориться о </a:t>
            </a:r>
            <a:r>
              <a:rPr lang="ru-RU" sz="4800" dirty="0" smtClean="0"/>
              <a:t>встрече </a:t>
            </a:r>
            <a:r>
              <a:rPr lang="ru-RU" sz="4800" dirty="0"/>
              <a:t>на другое время. </a:t>
            </a:r>
            <a:endParaRPr lang="ru-RU" sz="4800" dirty="0" smtClean="0"/>
          </a:p>
          <a:p>
            <a:pPr lvl="0"/>
            <a:endParaRPr lang="ru-RU" sz="2000" dirty="0"/>
          </a:p>
          <a:p>
            <a:pPr lvl="0"/>
            <a:r>
              <a:rPr lang="ru-RU" sz="5600" b="1" dirty="0" smtClean="0">
                <a:solidFill>
                  <a:srgbClr val="CC0066"/>
                </a:solidFill>
              </a:rPr>
              <a:t>Доброжелательность: </a:t>
            </a:r>
            <a:r>
              <a:rPr lang="ru-RU" sz="4800" dirty="0" smtClean="0"/>
              <a:t>разговаривать </a:t>
            </a:r>
            <a:r>
              <a:rPr lang="ru-RU" sz="4800" dirty="0"/>
              <a:t>спокойным тоном, не стараться поучать: это вызывает раздражение и негативную реакцию со стороны родителей</a:t>
            </a:r>
            <a:r>
              <a:rPr lang="ru-RU" sz="4800" dirty="0" smtClean="0"/>
              <a:t>!</a:t>
            </a:r>
          </a:p>
          <a:p>
            <a:pPr lvl="0"/>
            <a:endParaRPr lang="ru-RU" sz="28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Успешность: </a:t>
            </a:r>
            <a:r>
              <a:rPr lang="ru-RU" sz="4800" dirty="0" smtClean="0"/>
              <a:t>поддерживать </a:t>
            </a:r>
            <a:r>
              <a:rPr lang="ru-RU" sz="4800" dirty="0"/>
              <a:t>их уверенность в собственных возможностях</a:t>
            </a:r>
            <a:r>
              <a:rPr lang="ru-RU" sz="4800" dirty="0" smtClean="0"/>
              <a:t>.</a:t>
            </a:r>
          </a:p>
          <a:p>
            <a:pPr marL="137160" lvl="0" indent="0">
              <a:buNone/>
            </a:pPr>
            <a:endParaRPr lang="ru-RU" sz="2800" dirty="0" smtClean="0">
              <a:solidFill>
                <a:srgbClr val="CC0066"/>
              </a:solidFill>
            </a:endParaRPr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Активное слушание: </a:t>
            </a:r>
            <a:r>
              <a:rPr lang="ru-RU" sz="4800" dirty="0" smtClean="0"/>
              <a:t>уметь </a:t>
            </a:r>
            <a:r>
              <a:rPr lang="ru-RU" sz="4800" dirty="0"/>
              <a:t>терпеливо слушать. Давать родителям возможность высказаться</a:t>
            </a:r>
            <a:r>
              <a:rPr lang="ru-RU" sz="4800" dirty="0" smtClean="0"/>
              <a:t>.</a:t>
            </a:r>
          </a:p>
          <a:p>
            <a:pPr marL="137160" lvl="0" indent="0">
              <a:buNone/>
            </a:pPr>
            <a:endParaRPr lang="ru-RU" sz="24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Основательность: </a:t>
            </a:r>
            <a:r>
              <a:rPr lang="ru-RU" sz="4800" dirty="0"/>
              <a:t>н</a:t>
            </a:r>
            <a:r>
              <a:rPr lang="ru-RU" sz="4800" dirty="0" smtClean="0"/>
              <a:t>е </a:t>
            </a:r>
            <a:r>
              <a:rPr lang="ru-RU" sz="4800" dirty="0"/>
              <a:t>спешить с </a:t>
            </a:r>
            <a:r>
              <a:rPr lang="ru-RU" sz="4800" dirty="0" smtClean="0"/>
              <a:t>выводами, хорошо </a:t>
            </a:r>
            <a:r>
              <a:rPr lang="ru-RU" sz="4800" dirty="0"/>
              <a:t>обдумать услышанное</a:t>
            </a:r>
            <a:r>
              <a:rPr lang="ru-RU" sz="4800" dirty="0" smtClean="0"/>
              <a:t>.</a:t>
            </a:r>
          </a:p>
          <a:p>
            <a:pPr marL="137160" lvl="0" indent="0">
              <a:buNone/>
            </a:pPr>
            <a:endParaRPr lang="ru-RU" sz="28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Конфиденциальность: </a:t>
            </a:r>
            <a:r>
              <a:rPr lang="ru-RU" sz="4800" dirty="0" smtClean="0"/>
              <a:t>то </a:t>
            </a:r>
            <a:r>
              <a:rPr lang="ru-RU" sz="4800" dirty="0"/>
              <a:t>о чем поведали </a:t>
            </a:r>
            <a:r>
              <a:rPr lang="ru-RU" sz="4800" dirty="0" smtClean="0"/>
              <a:t>родители, </a:t>
            </a:r>
            <a:r>
              <a:rPr lang="ru-RU" sz="4800" dirty="0"/>
              <a:t>не должно сделаться достоянием других родителей, педагогов</a:t>
            </a:r>
            <a:r>
              <a:rPr lang="ru-RU" sz="4800" dirty="0" smtClean="0"/>
              <a:t>.</a:t>
            </a:r>
          </a:p>
          <a:p>
            <a:pPr marL="137160" lvl="0" indent="0">
              <a:buNone/>
            </a:pPr>
            <a:endParaRPr lang="ru-RU" sz="24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Конструктивность: </a:t>
            </a:r>
            <a:r>
              <a:rPr lang="ru-RU" sz="4800" dirty="0" smtClean="0"/>
              <a:t>каждая </a:t>
            </a:r>
            <a:r>
              <a:rPr lang="ru-RU" sz="4800" dirty="0"/>
              <a:t>встреча должна заканчиваться </a:t>
            </a:r>
            <a:r>
              <a:rPr lang="ru-RU" sz="4800" dirty="0" smtClean="0"/>
              <a:t>конкретными рекомендациями </a:t>
            </a:r>
            <a:r>
              <a:rPr lang="ru-RU" sz="4800" dirty="0"/>
              <a:t>для родителей</a:t>
            </a:r>
            <a:r>
              <a:rPr lang="ru-RU" sz="4800" dirty="0" smtClean="0"/>
              <a:t>.</a:t>
            </a:r>
          </a:p>
          <a:p>
            <a:pPr marL="137160" lvl="0" indent="0">
              <a:buNone/>
            </a:pPr>
            <a:endParaRPr lang="ru-RU" sz="2000" dirty="0"/>
          </a:p>
          <a:p>
            <a:pPr lvl="0"/>
            <a:r>
              <a:rPr lang="ru-RU" sz="5600" b="1" dirty="0">
                <a:solidFill>
                  <a:srgbClr val="CC0066"/>
                </a:solidFill>
              </a:rPr>
              <a:t>Честность: </a:t>
            </a:r>
            <a:r>
              <a:rPr lang="ru-RU" sz="4800" dirty="0"/>
              <a:t>е</a:t>
            </a:r>
            <a:r>
              <a:rPr lang="ru-RU" sz="4800" dirty="0" smtClean="0"/>
              <a:t>сли </a:t>
            </a:r>
            <a:r>
              <a:rPr lang="ru-RU" sz="4800" dirty="0"/>
              <a:t>я в чем-то некомпетентна, я должна извиниться перед родителями и предложить им обратиться за консультацией в другое место.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32535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C00000"/>
                </a:solidFill>
              </a:rPr>
              <a:t>Т</a:t>
            </a:r>
            <a:r>
              <a:rPr lang="ru-RU" dirty="0" smtClean="0">
                <a:solidFill>
                  <a:srgbClr val="C00000"/>
                </a:solidFill>
              </a:rPr>
              <a:t>ипы родительских позиций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84576"/>
          </a:xfrm>
        </p:spPr>
        <p:txBody>
          <a:bodyPr>
            <a:noAutofit/>
          </a:bodyPr>
          <a:lstStyle/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 группа – </a:t>
            </a:r>
            <a:r>
              <a:rPr lang="ru-RU" sz="1600" dirty="0"/>
              <a:t>родители, предъявляющие справедливые требования к ребенку, прислушивающиеся к советам логопеда и педагогов, </a:t>
            </a:r>
            <a:r>
              <a:rPr lang="ru-RU" sz="1600" dirty="0" smtClean="0"/>
              <a:t>интересующиеся </a:t>
            </a:r>
            <a:r>
              <a:rPr lang="ru-RU" sz="1600" dirty="0"/>
              <a:t>настроением и успехами </a:t>
            </a:r>
            <a:r>
              <a:rPr lang="ru-RU" sz="1600" dirty="0" smtClean="0"/>
              <a:t>своего ребенка.</a:t>
            </a:r>
          </a:p>
          <a:p>
            <a:pPr marL="137160" indent="0">
              <a:buNone/>
            </a:pPr>
            <a:endParaRPr lang="ru-RU" sz="1000" dirty="0"/>
          </a:p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II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 группа </a:t>
            </a:r>
            <a:r>
              <a:rPr lang="ru-RU" sz="1600" dirty="0"/>
              <a:t>– </a:t>
            </a:r>
            <a:r>
              <a:rPr lang="ru-RU" sz="1600" dirty="0" smtClean="0"/>
              <a:t>родители, которые </a:t>
            </a:r>
            <a:r>
              <a:rPr lang="ru-RU" sz="1600" dirty="0"/>
              <a:t>необоснованно захваливают ребенка, не желая замечать надвигающихся проблем, </a:t>
            </a:r>
            <a:r>
              <a:rPr lang="ru-RU" sz="1600" dirty="0" smtClean="0"/>
              <a:t>рекомендации логопеда </a:t>
            </a:r>
            <a:r>
              <a:rPr lang="ru-RU" sz="1600" dirty="0"/>
              <a:t>выполняют </a:t>
            </a:r>
            <a:r>
              <a:rPr lang="ru-RU" sz="1600" dirty="0" smtClean="0"/>
              <a:t>не </a:t>
            </a:r>
            <a:r>
              <a:rPr lang="ru-RU" sz="1600" dirty="0"/>
              <a:t>всегда, в основном по желанию и настроению ребенка</a:t>
            </a:r>
            <a:r>
              <a:rPr lang="ru-RU" sz="1600" dirty="0" smtClean="0"/>
              <a:t>.</a:t>
            </a:r>
          </a:p>
          <a:p>
            <a:pPr marL="137160" indent="0">
              <a:buNone/>
            </a:pPr>
            <a:endParaRPr lang="ru-RU" sz="1000" dirty="0"/>
          </a:p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III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 группа – </a:t>
            </a:r>
            <a:r>
              <a:rPr lang="ru-RU" sz="1600" dirty="0"/>
              <a:t>родители, не </a:t>
            </a:r>
            <a:r>
              <a:rPr lang="ru-RU" sz="1600" dirty="0" smtClean="0"/>
              <a:t>проявляющие </a:t>
            </a:r>
            <a:r>
              <a:rPr lang="ru-RU" sz="1600" dirty="0"/>
              <a:t>интереса к успехам и трудностям детей, формально относящиеся к советам и </a:t>
            </a:r>
            <a:r>
              <a:rPr lang="ru-RU" sz="1600" dirty="0" smtClean="0"/>
              <a:t>рекомендациям логопеда.</a:t>
            </a:r>
          </a:p>
          <a:p>
            <a:pPr marL="0" indent="0">
              <a:buNone/>
            </a:pPr>
            <a:endParaRPr lang="ru-RU" sz="1600" dirty="0" smtClean="0"/>
          </a:p>
          <a:p>
            <a:r>
              <a:rPr lang="en-US" sz="1600" b="1" dirty="0" smtClean="0">
                <a:solidFill>
                  <a:schemeClr val="accent4">
                    <a:lumMod val="75000"/>
                  </a:schemeClr>
                </a:solidFill>
              </a:rPr>
              <a:t>IV</a:t>
            </a: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группа – </a:t>
            </a:r>
            <a:r>
              <a:rPr lang="ru-RU" sz="1600" dirty="0"/>
              <a:t>родители, мнимо создающие впечатления участия и заинтересованности, но на деле не выполняющие своих обещаний, ссылаясь на занятость и </a:t>
            </a:r>
            <a:r>
              <a:rPr lang="ru-RU" sz="1600" dirty="0" smtClean="0"/>
              <a:t>забывчивость, рекомендации логопеда  выполняют </a:t>
            </a:r>
            <a:r>
              <a:rPr lang="ru-RU" sz="1600" dirty="0"/>
              <a:t>формально</a:t>
            </a:r>
            <a:r>
              <a:rPr lang="ru-RU" sz="1600" dirty="0" smtClean="0"/>
              <a:t>.</a:t>
            </a:r>
          </a:p>
          <a:p>
            <a:pPr marL="137160" indent="0">
              <a:buNone/>
            </a:pPr>
            <a:endParaRPr lang="ru-RU" sz="1050" dirty="0"/>
          </a:p>
          <a:p>
            <a:r>
              <a:rPr lang="en-US" sz="1600" b="1" dirty="0">
                <a:solidFill>
                  <a:schemeClr val="accent4">
                    <a:lumMod val="75000"/>
                  </a:schemeClr>
                </a:solidFill>
              </a:rPr>
              <a:t>V</a:t>
            </a:r>
            <a:r>
              <a:rPr lang="ru-RU" sz="1600" b="1" dirty="0">
                <a:solidFill>
                  <a:schemeClr val="accent4">
                    <a:lumMod val="75000"/>
                  </a:schemeClr>
                </a:solidFill>
              </a:rPr>
              <a:t> группа – </a:t>
            </a:r>
            <a:r>
              <a:rPr lang="ru-RU" sz="1600" dirty="0"/>
              <a:t>родители, предъявляющие высокие требования к детям, в общении с ними преобладают отрицательные эмоции, давление и </a:t>
            </a:r>
            <a:r>
              <a:rPr lang="ru-RU" sz="1600" dirty="0" smtClean="0"/>
              <a:t>авторитарность, рекомендации выполняются.</a:t>
            </a:r>
            <a:endParaRPr lang="ru-RU" sz="1600" dirty="0"/>
          </a:p>
          <a:p>
            <a:pPr marL="13716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544978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Субъектная позиция родителей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4848374"/>
              </p:ext>
            </p:extLst>
          </p:nvPr>
        </p:nvGraphicFramePr>
        <p:xfrm>
          <a:off x="395536" y="1556792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084168" y="3068960"/>
            <a:ext cx="1656184" cy="1224136"/>
          </a:xfrm>
          <a:prstGeom prst="wedgeRectCallout">
            <a:avLst>
              <a:gd name="adj1" fmla="val -26410"/>
              <a:gd name="adj2" fmla="val 36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старый комп\я\Мои документы\Мои рисунки\Родители\DSC0024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3629" y="3095280"/>
            <a:ext cx="1520485" cy="1140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ая выноска 3"/>
          <p:cNvSpPr/>
          <p:nvPr/>
        </p:nvSpPr>
        <p:spPr>
          <a:xfrm>
            <a:off x="6084168" y="1628800"/>
            <a:ext cx="1656184" cy="1260720"/>
          </a:xfrm>
          <a:prstGeom prst="wedgeRectCallout">
            <a:avLst>
              <a:gd name="adj1" fmla="val -20833"/>
              <a:gd name="adj2" fmla="val 492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старый комп\я\Мои документы\Мои рисунки\СПОРТ\выпускники\Ната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1332" y="1660723"/>
            <a:ext cx="1553851" cy="1165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ая выноска 4"/>
          <p:cNvSpPr/>
          <p:nvPr/>
        </p:nvSpPr>
        <p:spPr>
          <a:xfrm>
            <a:off x="6131332" y="4509120"/>
            <a:ext cx="1695327" cy="1188712"/>
          </a:xfrm>
          <a:prstGeom prst="wedgeRectCallout">
            <a:avLst>
              <a:gd name="adj1" fmla="val -19199"/>
              <a:gd name="adj2" fmla="val 446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C:\старый комп\я\Мои документы\Мои рисунки\речь\DSC01107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5973" y="4541164"/>
            <a:ext cx="1514379" cy="11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98232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</p:spPr>
        <p:txBody>
          <a:bodyPr>
            <a:normAutofit fontScale="90000"/>
          </a:bodyPr>
          <a:lstStyle/>
          <a:p>
            <a:pPr lvl="0" algn="l"/>
            <a:r>
              <a:rPr lang="en-US" sz="2200" dirty="0">
                <a:solidFill>
                  <a:srgbClr val="008000"/>
                </a:solidFill>
              </a:rPr>
              <a:t>I </a:t>
            </a:r>
            <a:r>
              <a:rPr lang="ru-RU" sz="2200" dirty="0">
                <a:solidFill>
                  <a:srgbClr val="008000"/>
                </a:solidFill>
              </a:rPr>
              <a:t>ЭТАП </a:t>
            </a:r>
            <a:r>
              <a:rPr lang="ru-RU" sz="2200" dirty="0" smtClean="0">
                <a:solidFill>
                  <a:srgbClr val="008000"/>
                </a:solidFill>
              </a:rPr>
              <a:t>: Работа </a:t>
            </a:r>
            <a:r>
              <a:rPr lang="ru-RU" sz="2200" dirty="0">
                <a:solidFill>
                  <a:srgbClr val="008000"/>
                </a:solidFill>
              </a:rPr>
              <a:t>с родителями </a:t>
            </a:r>
            <a:r>
              <a:rPr lang="ru-RU" sz="2200" dirty="0" smtClean="0">
                <a:solidFill>
                  <a:srgbClr val="008000"/>
                </a:solidFill>
              </a:rPr>
              <a:t>детей  младшего возраста</a:t>
            </a:r>
            <a:endParaRPr lang="ru-RU" dirty="0">
              <a:solidFill>
                <a:srgbClr val="008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5530870"/>
              </p:ext>
            </p:extLst>
          </p:nvPr>
        </p:nvGraphicFramePr>
        <p:xfrm>
          <a:off x="467544" y="1052735"/>
          <a:ext cx="8229600" cy="5441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/>
                <a:gridCol w="3240360"/>
                <a:gridCol w="3384376"/>
                <a:gridCol w="1244824"/>
              </a:tblGrid>
              <a:tr h="28803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формы работы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</a:t>
                      </a:r>
                      <a:r>
                        <a:rPr lang="ru-RU" sz="1400" baseline="0" dirty="0" smtClean="0"/>
                        <a:t>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5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кратность/срок</a:t>
                      </a:r>
                      <a:endParaRPr kumimoji="0" lang="ru-RU" sz="105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849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Анкетирование</a:t>
                      </a:r>
                      <a:r>
                        <a:rPr lang="ru-RU" sz="1200" b="1" baseline="0" dirty="0" smtClean="0"/>
                        <a:t> родителей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привлечение внимания родителей к речи детей, выяснение позиции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сентябрь-октябрь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717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Диагностика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уровня речевого развития детей, соответствие его возрастной норме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октябрь-ноябрь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07178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3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Консультация «Развитие речи детей»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родителей, формирование их субъектной позиции, экспресс диагностика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ноябрь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63785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4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Индивидуальное обследование ребенка учителем-логопедом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поддержание ответственного отношения родителей к речи своего ребенка, определение уровня актуального развития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запросу родителей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849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Индивидуальная консультация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просвещение родителей, практические рекомендации по речевому развитию ребенка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запросу родителей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8499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6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Индивидуальные занятия с ребенком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</a:t>
                      </a:r>
                      <a:r>
                        <a:rPr kumimoji="0" lang="ru-RU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речевого аппарата, </a:t>
                      </a: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компонентов речи, постановка звуков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диагноза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7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Работа с детьми группы-риска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активизация родительской позиции, педагогическое просвещение, 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8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/>
                        <a:t>Информация на Сайте ДОУ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9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Раздаточный материал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10 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Стендовая  информация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11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Заочные консультации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1077">
                <a:tc>
                  <a:txBody>
                    <a:bodyPr/>
                    <a:lstStyle/>
                    <a:p>
                      <a:pPr algn="ctr"/>
                      <a:r>
                        <a:rPr lang="ru-RU" sz="1100" dirty="0" smtClean="0"/>
                        <a:t>12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/>
                        <a:t>Информация в книге для родителей</a:t>
                      </a:r>
                      <a:endParaRPr lang="ru-R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8879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0235701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7" name="Объект 1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96712737"/>
              </p:ext>
            </p:extLst>
          </p:nvPr>
        </p:nvGraphicFramePr>
        <p:xfrm>
          <a:off x="457200" y="1600200"/>
          <a:ext cx="3521075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067944" y="1763014"/>
            <a:ext cx="3775320" cy="429813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sz="2000" dirty="0" smtClean="0"/>
              <a:t>Возрастает педагогическая грамотность родителей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 smtClean="0"/>
          </a:p>
          <a:p>
            <a:pPr>
              <a:lnSpc>
                <a:spcPct val="110000"/>
              </a:lnSpc>
            </a:pPr>
            <a:r>
              <a:rPr lang="ru-RU" sz="2000" dirty="0" smtClean="0"/>
              <a:t>Родители занимают активную позицию по отношению к речи своего ребенка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 smtClean="0"/>
          </a:p>
          <a:p>
            <a:pPr>
              <a:lnSpc>
                <a:spcPct val="110000"/>
              </a:lnSpc>
            </a:pPr>
            <a:r>
              <a:rPr lang="ru-RU" sz="2000" dirty="0" smtClean="0"/>
              <a:t> Речь части детей подходит к возрастной норме</a:t>
            </a:r>
          </a:p>
          <a:p>
            <a:pPr marL="0" indent="0">
              <a:lnSpc>
                <a:spcPct val="110000"/>
              </a:lnSpc>
              <a:buNone/>
            </a:pPr>
            <a:endParaRPr lang="ru-RU" sz="2000" dirty="0" smtClean="0"/>
          </a:p>
          <a:p>
            <a:pPr>
              <a:lnSpc>
                <a:spcPct val="110000"/>
              </a:lnSpc>
            </a:pPr>
            <a:r>
              <a:rPr lang="ru-RU" sz="2100" dirty="0"/>
              <a:t>У части детей происходит улучшение </a:t>
            </a:r>
            <a:r>
              <a:rPr lang="ru-RU" sz="2100" dirty="0" smtClean="0"/>
              <a:t>произношения</a:t>
            </a:r>
          </a:p>
          <a:p>
            <a:pPr>
              <a:lnSpc>
                <a:spcPct val="110000"/>
              </a:lnSpc>
            </a:pPr>
            <a:endParaRPr lang="ru-RU" sz="2100" dirty="0"/>
          </a:p>
          <a:p>
            <a:pPr>
              <a:lnSpc>
                <a:spcPct val="110000"/>
              </a:lnSpc>
            </a:pPr>
            <a:r>
              <a:rPr lang="ru-RU" sz="2100" dirty="0" smtClean="0"/>
              <a:t>Сокращается количество детей нуждающихся в услугах логопеда</a:t>
            </a:r>
            <a:endParaRPr lang="ru-RU" sz="2100" dirty="0"/>
          </a:p>
          <a:p>
            <a:pPr>
              <a:lnSpc>
                <a:spcPct val="110000"/>
              </a:lnSpc>
            </a:pPr>
            <a:endParaRPr lang="ru-RU" dirty="0" smtClean="0"/>
          </a:p>
          <a:p>
            <a:pPr>
              <a:lnSpc>
                <a:spcPct val="110000"/>
              </a:lnSpc>
            </a:pPr>
            <a:endParaRPr lang="ru-RU" dirty="0"/>
          </a:p>
        </p:txBody>
      </p:sp>
      <p:sp>
        <p:nvSpPr>
          <p:cNvPr id="2" name="Прямоугольная выноска 1"/>
          <p:cNvSpPr/>
          <p:nvPr/>
        </p:nvSpPr>
        <p:spPr>
          <a:xfrm>
            <a:off x="516525" y="1763014"/>
            <a:ext cx="3190286" cy="2448272"/>
          </a:xfrm>
          <a:prstGeom prst="wedgeRectCallout">
            <a:avLst>
              <a:gd name="adj1" fmla="val -21839"/>
              <a:gd name="adj2" fmla="val 487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старый комп\я\Мои документы\Мои рисунки\ЯСЛИ\2008 064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491" y="1828030"/>
            <a:ext cx="3000353" cy="225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936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36904" cy="588680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II </a:t>
            </a:r>
            <a:r>
              <a:rPr lang="ru-RU" sz="2000" dirty="0">
                <a:solidFill>
                  <a:srgbClr val="008000"/>
                </a:solidFill>
              </a:rPr>
              <a:t>Э</a:t>
            </a:r>
            <a:r>
              <a:rPr lang="ru-RU" sz="2000" dirty="0" smtClean="0">
                <a:solidFill>
                  <a:srgbClr val="008000"/>
                </a:solidFill>
              </a:rPr>
              <a:t>ТАП : Работа с родителями детей  старшего возраста</a:t>
            </a:r>
            <a:endParaRPr lang="ru-RU" sz="2000" dirty="0">
              <a:solidFill>
                <a:srgbClr val="008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900295"/>
              </p:ext>
            </p:extLst>
          </p:nvPr>
        </p:nvGraphicFramePr>
        <p:xfrm>
          <a:off x="395536" y="1700808"/>
          <a:ext cx="7239000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2941984"/>
                <a:gridCol w="2674640"/>
                <a:gridCol w="1179984"/>
              </a:tblGrid>
              <a:tr h="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форма работы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срок/</a:t>
                      </a:r>
                    </a:p>
                    <a:p>
                      <a:r>
                        <a:rPr lang="ru-RU" sz="1050" dirty="0" smtClean="0"/>
                        <a:t>кратность</a:t>
                      </a:r>
                      <a:endParaRPr lang="ru-RU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Подготовка</a:t>
                      </a:r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</a:rPr>
                        <a:t> к МПК: обследование детей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к специалистам, определение уровня развития всех сторон речи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март-апрель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Совместный анализ раннего</a:t>
                      </a:r>
                      <a:r>
                        <a:rPr lang="ru-RU" sz="1600" b="1" baseline="0" dirty="0" smtClean="0">
                          <a:solidFill>
                            <a:srgbClr val="7030A0"/>
                          </a:solidFill>
                        </a:rPr>
                        <a:t> развития ребенка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анализ медицинских документов,</a:t>
                      </a:r>
                      <a:r>
                        <a:rPr lang="ru-RU" sz="1000" baseline="0" dirty="0" smtClean="0"/>
                        <a:t> </a:t>
                      </a:r>
                      <a:r>
                        <a:rPr lang="ru-RU" sz="1000" dirty="0" smtClean="0"/>
                        <a:t>выяснение  причины появления речевых нарушений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05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март-апрель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Индивидуальная консультация по речевому развитию ребенка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родительской</a:t>
                      </a:r>
                      <a:r>
                        <a:rPr kumimoji="0" lang="ru-RU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позиции, выяснение социальной ситуации, рекомендации учителя-логопеда, планирование дальнейшей совместной работы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11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Повторное обследование 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звукопроизношения, выявление изменений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Индивидуальная консультация по речевому развитию ребенка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диагноза, планирование дальнейшей совместной работы, конкретные рекомендации по развитию речевого дыхания, артикуляционного аппарата и т.д.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сентябрь,</a:t>
                      </a:r>
                    </a:p>
                    <a:p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зависимости от тяжести диагноза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7030A0"/>
                          </a:solidFill>
                        </a:rPr>
                        <a:t>Родительское собрание</a:t>
                      </a:r>
                      <a:endParaRPr lang="ru-RU" sz="1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родителей, знакомство со структурой коррекционной работы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5599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Эффективные стратегии в работе с родителями </a:t>
            </a:r>
            <a:r>
              <a:rPr lang="ru-RU" smtClean="0"/>
              <a:t>в условиях ФГОС ДО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endParaRPr lang="ru-RU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или взаимодействие с семьей как залог успешности коррекционной работы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старый комп\я\Мои документы\Мои рисунки\ВСЕ РИСУНКИ И КАРТИНКИ\семья\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2185987" cy="2236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7701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219256" cy="516672"/>
          </a:xfrm>
        </p:spPr>
        <p:txBody>
          <a:bodyPr>
            <a:noAutofit/>
          </a:bodyPr>
          <a:lstStyle/>
          <a:p>
            <a:r>
              <a:rPr lang="en-US" sz="2000" dirty="0">
                <a:solidFill>
                  <a:srgbClr val="008000"/>
                </a:solidFill>
              </a:rPr>
              <a:t>II </a:t>
            </a:r>
            <a:r>
              <a:rPr lang="ru-RU" sz="2000" dirty="0">
                <a:solidFill>
                  <a:srgbClr val="008000"/>
                </a:solidFill>
              </a:rPr>
              <a:t>ЭТАП : Работа с родителями </a:t>
            </a:r>
            <a:r>
              <a:rPr lang="ru-RU" sz="2000" dirty="0" smtClean="0">
                <a:solidFill>
                  <a:srgbClr val="008000"/>
                </a:solidFill>
              </a:rPr>
              <a:t>детей  старшего </a:t>
            </a:r>
            <a:r>
              <a:rPr lang="ru-RU" sz="2000" dirty="0">
                <a:solidFill>
                  <a:srgbClr val="008000"/>
                </a:solidFill>
              </a:rPr>
              <a:t>возраста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6825676"/>
              </p:ext>
            </p:extLst>
          </p:nvPr>
        </p:nvGraphicFramePr>
        <p:xfrm>
          <a:off x="467544" y="1124744"/>
          <a:ext cx="7239000" cy="50295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2952328"/>
                <a:gridCol w="2808312"/>
                <a:gridCol w="10359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формы работы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содержание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срок/</a:t>
                      </a:r>
                    </a:p>
                    <a:p>
                      <a:r>
                        <a:rPr lang="ru-RU" sz="1050" dirty="0" smtClean="0"/>
                        <a:t>кратность</a:t>
                      </a:r>
                      <a:endParaRPr lang="ru-RU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Индивидуальные консультации по динамике речевого развития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динамика речевого развития, педагогическое просвещение родителей, конкретные рекомендации  по  автоматизации, </a:t>
                      </a:r>
                      <a:r>
                        <a:rPr lang="ru-RU" sz="1000" dirty="0" smtClean="0"/>
                        <a:t>по развитию психический процессов (памяти, внимания, связной речи и т.д.), </a:t>
                      </a:r>
                      <a:r>
                        <a:rPr kumimoji="0" lang="ru-RU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направление к узким специалистам и т.д.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года, в зависимости от позиции родителей, тяжести диагноза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Работа с индивидуальными тетрадями детей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памятка для родителей, план коррекционной работы, комплексы артикуляционной гимнастики, упражнения на дыхание, </a:t>
                      </a:r>
                    </a:p>
                    <a:p>
                      <a:r>
                        <a:rPr lang="ru-RU" sz="1000" dirty="0" smtClean="0"/>
                        <a:t>тексты для автоматизации, работа над лексическими темами, развитие связной речи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Открытые логопедические занятия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показ практической детской речевой деятельности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 раза  в течение года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детей к утренникам и конкурсам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работа над произношением, просодикой:</a:t>
                      </a:r>
                      <a:r>
                        <a:rPr kumimoji="0" lang="ru-RU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интонацией, темпом, ритмом и т.п.</a:t>
                      </a:r>
                      <a:endParaRPr kumimoji="0" lang="ru-RU" sz="10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Информация на Сайте ДОУ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/>
                        <a:t>педагогическое просвещение родителей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endParaRPr lang="ru-RU" sz="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Раздаточный материал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endParaRPr lang="ru-RU" sz="900" dirty="0"/>
                    </a:p>
                  </a:txBody>
                  <a:tcPr/>
                </a:tc>
              </a:tr>
              <a:tr h="401667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Стендовая  информация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endParaRPr lang="ru-RU" sz="9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904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239000" cy="51667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II 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ЭТАП : Работа с родителями старшего возраста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7883935"/>
              </p:ext>
            </p:extLst>
          </p:nvPr>
        </p:nvGraphicFramePr>
        <p:xfrm>
          <a:off x="395536" y="1628800"/>
          <a:ext cx="7239000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392"/>
                <a:gridCol w="3096344"/>
                <a:gridCol w="2520280"/>
                <a:gridCol w="11799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форма работы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срок/кратность</a:t>
                      </a:r>
                      <a:endParaRPr lang="ru-RU" sz="105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Заочные консультации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педагогическое просвещение родителей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течение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года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Промежуточное обследование ребенка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звукопроизношения, выявление изменений</a:t>
                      </a:r>
                    </a:p>
                    <a:p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январь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Итоговое обследование ребенка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звукопроизношения, выявление изменений</a:t>
                      </a:r>
                    </a:p>
                    <a:p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апрель-май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</a:t>
                      </a:r>
                      <a:r>
                        <a:rPr kumimoji="0" lang="ru-RU" sz="1600" b="1" kern="1200" baseline="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к МПК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документации, подготовка детей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март-май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МПК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присутствие родителей при зачислении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6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Родительское собрание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 речевого развития, стратегия работы  на летний период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29912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1" kern="1200" baseline="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 Рекомендации на лето</a:t>
                      </a:r>
                      <a:endParaRPr kumimoji="0" lang="ru-RU" sz="16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творческие</a:t>
                      </a:r>
                      <a:r>
                        <a:rPr kumimoji="0" lang="ru-RU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рассказы, сочинение стихов, сказок, работа по автоматизации и звукопроизношению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май</a:t>
                      </a:r>
                      <a:endParaRPr kumimoji="0"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0232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8000"/>
                </a:solidFill>
              </a:rPr>
              <a:t>Работа с родителями, дети которых не зачислены в коррекционную группу</a:t>
            </a:r>
            <a:endParaRPr lang="ru-RU" sz="2400" dirty="0">
              <a:solidFill>
                <a:srgbClr val="008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340432"/>
              </p:ext>
            </p:extLst>
          </p:nvPr>
        </p:nvGraphicFramePr>
        <p:xfrm>
          <a:off x="457200" y="1557338"/>
          <a:ext cx="723900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384"/>
                <a:gridCol w="3249116"/>
                <a:gridCol w="2583532"/>
                <a:gridCol w="10359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формы работы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содержание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срок/кратность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kumimoji="0" lang="ru-RU" sz="18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Обследование ребенка</a:t>
                      </a:r>
                      <a:endParaRPr kumimoji="0" lang="ru-RU" sz="18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направление к специалистам, определение уровня развития всех сторон речи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согласованию</a:t>
                      </a:r>
                      <a:endParaRPr kumimoji="0" lang="ru-RU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Первичная</a:t>
                      </a:r>
                      <a:r>
                        <a:rPr lang="ru-RU" sz="1800" b="1" baseline="0" dirty="0" smtClean="0">
                          <a:solidFill>
                            <a:srgbClr val="7030A0"/>
                          </a:solidFill>
                        </a:rPr>
                        <a:t> и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ндивидуальная консультация по речевому развитию ребенка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родительской</a:t>
                      </a:r>
                      <a:r>
                        <a:rPr kumimoji="0" lang="ru-RU" sz="11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позиции, выяснение социальной ситуации, рекомендации учителя-логопеда, планирование дальнейшей совместной работы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 согласованию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Поэтапное консультирование</a:t>
                      </a:r>
                      <a:endParaRPr kumimoji="0" lang="ru-RU" sz="18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педагогическое просвещение, </a:t>
                      </a: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конкретные рекомендации по развитию речевого дыхания, артикуляционного аппарата, формированию звукопроизношения и т.д.</a:t>
                      </a:r>
                      <a:endParaRPr lang="ru-RU" sz="1100" dirty="0" smtClean="0"/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течение года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ru-RU" sz="1800" b="1" kern="1200" dirty="0" smtClean="0">
                          <a:solidFill>
                            <a:srgbClr val="7030A0"/>
                          </a:solidFill>
                          <a:latin typeface="+mn-lt"/>
                          <a:ea typeface="+mn-ea"/>
                          <a:cs typeface="+mn-cs"/>
                        </a:rPr>
                        <a:t>Итоговое обследование</a:t>
                      </a:r>
                      <a:endParaRPr kumimoji="0" lang="ru-RU" sz="1800" b="1" kern="1200" dirty="0">
                        <a:solidFill>
                          <a:srgbClr val="7030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уточнение звукопроизношения, выявление изменений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в конце года</a:t>
                      </a:r>
                      <a:endParaRPr lang="ru-RU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821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документы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800" dirty="0" smtClean="0"/>
              <a:t>Тетрадь регистрации детей нуждающихся в коррекционной помощи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Протокол обследования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Речевая карта</a:t>
            </a:r>
          </a:p>
          <a:p>
            <a:pPr>
              <a:lnSpc>
                <a:spcPct val="150000"/>
              </a:lnSpc>
            </a:pPr>
            <a:r>
              <a:rPr lang="ru-RU" sz="1800" dirty="0" smtClean="0">
                <a:solidFill>
                  <a:srgbClr val="FF0000"/>
                </a:solidFill>
              </a:rPr>
              <a:t>Индивидуальный план речевого   развития ребенка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Профиль звукопроизношения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Тетрадь регистрации индивидуальных консультаций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Протоколы родительских собраний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Сведения о родителях</a:t>
            </a:r>
          </a:p>
          <a:p>
            <a:pPr>
              <a:lnSpc>
                <a:spcPct val="150000"/>
              </a:lnSpc>
            </a:pPr>
            <a:r>
              <a:rPr lang="ru-RU" sz="1800" dirty="0" smtClean="0"/>
              <a:t>Индивидуальные тетради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5678389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7239000" cy="50405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Большие и маленькие трудности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46805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CC0066"/>
                </a:solidFill>
              </a:rPr>
              <a:t>Трудно убедить родителей: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8000"/>
                </a:solidFill>
              </a:rPr>
              <a:t>в необходимости их участия в коррекционной работе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8000"/>
                </a:solidFill>
              </a:rPr>
              <a:t>взять </a:t>
            </a:r>
            <a:r>
              <a:rPr lang="ru-RU" sz="2400" b="1" i="1" dirty="0">
                <a:solidFill>
                  <a:srgbClr val="008000"/>
                </a:solidFill>
              </a:rPr>
              <a:t>на себя ответственность  за развитие своего ребенка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8000"/>
                </a:solidFill>
              </a:rPr>
              <a:t>поддерживать </a:t>
            </a:r>
            <a:r>
              <a:rPr lang="ru-RU" sz="2400" b="1" i="1" dirty="0">
                <a:solidFill>
                  <a:srgbClr val="008000"/>
                </a:solidFill>
              </a:rPr>
              <a:t>активную </a:t>
            </a:r>
            <a:r>
              <a:rPr lang="ru-RU" sz="2400" b="1" i="1" dirty="0" smtClean="0">
                <a:solidFill>
                  <a:srgbClr val="008000"/>
                </a:solidFill>
              </a:rPr>
              <a:t>позицию в </a:t>
            </a:r>
            <a:r>
              <a:rPr lang="ru-RU" sz="2400" b="1" i="1" dirty="0">
                <a:solidFill>
                  <a:srgbClr val="008000"/>
                </a:solidFill>
              </a:rPr>
              <a:t>течение всего времени коррекционной </a:t>
            </a:r>
            <a:r>
              <a:rPr lang="ru-RU" sz="2400" b="1" i="1" dirty="0" smtClean="0">
                <a:solidFill>
                  <a:srgbClr val="008000"/>
                </a:solidFill>
              </a:rPr>
              <a:t>работы</a:t>
            </a:r>
          </a:p>
          <a:p>
            <a:pPr>
              <a:buFont typeface="Wingdings" pitchFamily="2" charset="2"/>
              <a:buChar char="q"/>
            </a:pPr>
            <a:r>
              <a:rPr lang="ru-RU" sz="2400" b="1" i="1" dirty="0" smtClean="0">
                <a:solidFill>
                  <a:srgbClr val="008000"/>
                </a:solidFill>
              </a:rPr>
              <a:t>в </a:t>
            </a:r>
            <a:r>
              <a:rPr lang="ru-RU" sz="2400" b="1" i="1" dirty="0">
                <a:solidFill>
                  <a:srgbClr val="008000"/>
                </a:solidFill>
              </a:rPr>
              <a:t>необходимости назначенного врачом лечения</a:t>
            </a:r>
          </a:p>
          <a:p>
            <a:pPr marL="0" indent="0">
              <a:buNone/>
            </a:pPr>
            <a:endParaRPr lang="ru-RU" sz="3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CC0066"/>
                </a:solidFill>
              </a:rPr>
              <a:t>Несогласованность в работе узких специалистов.</a:t>
            </a:r>
          </a:p>
          <a:p>
            <a:pPr marL="0" indent="0">
              <a:buNone/>
            </a:pPr>
            <a:endParaRPr lang="ru-RU" sz="3200" b="1" dirty="0">
              <a:solidFill>
                <a:srgbClr val="CC0066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CC0066"/>
                </a:solidFill>
              </a:rPr>
              <a:t>Нехватка времени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CC0066"/>
                </a:solidFill>
              </a:rPr>
              <a:t>и высокая напряженность труда.</a:t>
            </a:r>
          </a:p>
          <a:p>
            <a:pPr marL="0" indent="0">
              <a:buNone/>
            </a:pPr>
            <a:endParaRPr lang="ru-RU" sz="3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30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q"/>
            </a:pP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469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результаты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50000"/>
              </a:lnSpc>
            </a:pPr>
            <a:r>
              <a:rPr lang="ru-RU" b="1" dirty="0"/>
              <a:t>Изменилась позиция большинства родителей по отношению к речевому дефекту своего ребенка.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Установлены партнерские отношения между родителями и педагогами детского сада.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 Организовано сотрудничество учителя-логопеда и родителей.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Повысилась грамотность родителей в области коррекционной педагогики.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Возрос контроль родителей над произношением своих детей.</a:t>
            </a:r>
          </a:p>
          <a:p>
            <a:pPr>
              <a:lnSpc>
                <a:spcPct val="150000"/>
              </a:lnSpc>
            </a:pPr>
            <a:r>
              <a:rPr lang="ru-RU" b="1" dirty="0"/>
              <a:t>Повысилось качество коррекционной работы:  уменьшилась длительность этапов коррекционной работы, возросла осознанность и интерес детей к собственной </a:t>
            </a:r>
            <a:r>
              <a:rPr lang="ru-RU" b="1" dirty="0" smtClean="0"/>
              <a:t>речи, стремление говорить грамотно и красиво.</a:t>
            </a:r>
          </a:p>
          <a:p>
            <a:pPr>
              <a:lnSpc>
                <a:spcPct val="150000"/>
              </a:lnSpc>
            </a:pPr>
            <a:r>
              <a:rPr lang="ru-RU" b="1" dirty="0" smtClean="0"/>
              <a:t>Возросла  значимость речевого развития в сознании родителей.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2725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2692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>
                <a:solidFill>
                  <a:srgbClr val="008000"/>
                </a:solidFill>
              </a:rPr>
              <a:t>«</a:t>
            </a:r>
            <a:r>
              <a:rPr lang="ru-RU" sz="2200" dirty="0">
                <a:solidFill>
                  <a:srgbClr val="008000"/>
                </a:solidFill>
              </a:rPr>
              <a:t>Много воды утекло со времен первого логопеда – легендарного греческого оратора Демосфена</a:t>
            </a:r>
            <a:r>
              <a:rPr lang="ru-RU" sz="2200" dirty="0" smtClean="0">
                <a:solidFill>
                  <a:srgbClr val="008000"/>
                </a:solidFill>
              </a:rPr>
              <a:t>,</a:t>
            </a:r>
            <a:br>
              <a:rPr lang="ru-RU" sz="2200" dirty="0" smtClean="0">
                <a:solidFill>
                  <a:srgbClr val="008000"/>
                </a:solidFill>
              </a:rPr>
            </a:br>
            <a:r>
              <a:rPr lang="ru-RU" sz="2200" dirty="0" smtClean="0">
                <a:solidFill>
                  <a:srgbClr val="008000"/>
                </a:solidFill>
              </a:rPr>
              <a:t> </a:t>
            </a:r>
            <a:r>
              <a:rPr lang="ru-RU" sz="2200" dirty="0">
                <a:solidFill>
                  <a:srgbClr val="008000"/>
                </a:solidFill>
              </a:rPr>
              <a:t>но наша миссия, до сих пор является исключительной. </a:t>
            </a:r>
            <a:r>
              <a:rPr lang="ru-RU" sz="2000" dirty="0" smtClean="0">
                <a:solidFill>
                  <a:srgbClr val="008000"/>
                </a:solidFill>
              </a:rPr>
              <a:t/>
            </a:r>
            <a:br>
              <a:rPr lang="ru-RU" sz="2000" dirty="0" smtClean="0">
                <a:solidFill>
                  <a:srgbClr val="008000"/>
                </a:solidFill>
              </a:rPr>
            </a:br>
            <a:r>
              <a:rPr lang="ru-RU" sz="3600" dirty="0" smtClean="0">
                <a:solidFill>
                  <a:srgbClr val="008000"/>
                </a:solidFill>
              </a:rPr>
              <a:t>У</a:t>
            </a:r>
            <a:r>
              <a:rPr lang="ru-RU" sz="2000" dirty="0" smtClean="0">
                <a:solidFill>
                  <a:srgbClr val="008000"/>
                </a:solidFill>
              </a:rPr>
              <a:t> </a:t>
            </a:r>
            <a:r>
              <a:rPr lang="ru-RU" sz="2200" dirty="0" smtClean="0">
                <a:solidFill>
                  <a:srgbClr val="008000"/>
                </a:solidFill>
              </a:rPr>
              <a:t>настоящего </a:t>
            </a:r>
            <a:r>
              <a:rPr lang="ru-RU" sz="2200" dirty="0">
                <a:solidFill>
                  <a:srgbClr val="008000"/>
                </a:solidFill>
              </a:rPr>
              <a:t>логопеда – разум педагога, душа психолога, голос, жесты и мимика актера, руки целителя и сердце гуманиста»</a:t>
            </a:r>
            <a:r>
              <a:rPr lang="ru-RU" sz="3100" dirty="0">
                <a:solidFill>
                  <a:srgbClr val="008000"/>
                </a:solidFill>
              </a:rPr>
              <a:t/>
            </a:r>
            <a:br>
              <a:rPr lang="ru-RU" sz="3100" dirty="0">
                <a:solidFill>
                  <a:srgbClr val="008000"/>
                </a:solidFill>
              </a:rPr>
            </a:br>
            <a:endParaRPr lang="ru-RU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2706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320040"/>
            <a:ext cx="6223592" cy="4621128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  <a:r>
              <a:rPr lang="ru-RU" sz="6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6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60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за </a:t>
            </a:r>
            <a: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внимание!</a:t>
            </a:r>
            <a:br>
              <a:rPr lang="ru-RU" sz="660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600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6998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Структура работы учителя-логопеда</a:t>
            </a:r>
            <a:endParaRPr lang="ru-RU" sz="24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89013"/>
              </p:ext>
            </p:extLst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51092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Педагогическое проектирование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95936" y="1628800"/>
            <a:ext cx="352044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Цель: </a:t>
            </a:r>
            <a:r>
              <a:rPr lang="ru-RU" sz="2800" dirty="0" smtClean="0">
                <a:solidFill>
                  <a:srgbClr val="7030A0"/>
                </a:solidFill>
              </a:rPr>
              <a:t>разработка </a:t>
            </a:r>
          </a:p>
          <a:p>
            <a:pPr marL="0" indent="0">
              <a:buNone/>
            </a:pPr>
            <a:endParaRPr lang="ru-RU" sz="2800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7030A0"/>
                </a:solidFill>
              </a:rPr>
              <a:t>«Программы </a:t>
            </a:r>
            <a:r>
              <a:rPr lang="ru-RU" sz="2800" dirty="0">
                <a:solidFill>
                  <a:srgbClr val="7030A0"/>
                </a:solidFill>
              </a:rPr>
              <a:t>взаимодействия учителя-логопеда с родителями воспитанников детского </a:t>
            </a:r>
            <a:r>
              <a:rPr lang="ru-RU" sz="2800" dirty="0" smtClean="0">
                <a:solidFill>
                  <a:srgbClr val="7030A0"/>
                </a:solidFill>
              </a:rPr>
              <a:t>сада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C0066"/>
                </a:solidFill>
              </a:rPr>
              <a:t>«Семья- </a:t>
            </a: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CC0066"/>
                </a:solidFill>
              </a:rPr>
              <a:t>дом радости и общения»</a:t>
            </a:r>
            <a:endParaRPr lang="ru-RU" sz="3600" b="1" dirty="0">
              <a:solidFill>
                <a:srgbClr val="CC0066"/>
              </a:solidFill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44824"/>
            <a:ext cx="2881940" cy="3845024"/>
          </a:xfrm>
        </p:spPr>
      </p:pic>
    </p:spTree>
    <p:extLst>
      <p:ext uri="{BB962C8B-B14F-4D97-AF65-F5344CB8AC3E}">
        <p14:creationId xmlns:p14="http://schemas.microsoft.com/office/powerpoint/2010/main" val="148132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390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00FF"/>
                </a:solidFill>
              </a:rPr>
              <a:t>Первый этап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dirty="0" smtClean="0"/>
              <a:t>Анализ психологической и методической литературы </a:t>
            </a:r>
            <a:r>
              <a:rPr lang="ru-RU" sz="2400" dirty="0"/>
              <a:t>по данному вопросу</a:t>
            </a:r>
            <a:r>
              <a:rPr lang="ru-RU" sz="2400" dirty="0" smtClean="0"/>
              <a:t>.</a:t>
            </a:r>
          </a:p>
          <a:p>
            <a:pPr lvl="0"/>
            <a:endParaRPr lang="ru-RU" sz="2400" dirty="0"/>
          </a:p>
          <a:p>
            <a:pPr lvl="0"/>
            <a:r>
              <a:rPr lang="ru-RU" sz="2400" dirty="0" smtClean="0"/>
              <a:t>Изучение  типов </a:t>
            </a:r>
            <a:r>
              <a:rPr lang="ru-RU" sz="2400" dirty="0"/>
              <a:t>и </a:t>
            </a:r>
            <a:r>
              <a:rPr lang="ru-RU" sz="2400" dirty="0" smtClean="0"/>
              <a:t>особенностей </a:t>
            </a:r>
            <a:r>
              <a:rPr lang="ru-RU" sz="2400" dirty="0"/>
              <a:t>семейного воспитания для выбора оптимальной и индивидуальной программы взаимодействия с каждой конкретной семьей</a:t>
            </a:r>
            <a:r>
              <a:rPr lang="ru-RU" sz="2400" dirty="0" smtClean="0"/>
              <a:t>.</a:t>
            </a:r>
          </a:p>
          <a:p>
            <a:pPr marL="137160" lvl="0" indent="0">
              <a:buNone/>
            </a:pPr>
            <a:endParaRPr lang="ru-RU" sz="2400" dirty="0"/>
          </a:p>
          <a:p>
            <a:pPr lvl="0"/>
            <a:r>
              <a:rPr lang="ru-RU" sz="2400" dirty="0" smtClean="0"/>
              <a:t>Разработка  системы </a:t>
            </a:r>
            <a:r>
              <a:rPr lang="ru-RU" sz="2400" dirty="0"/>
              <a:t>и </a:t>
            </a:r>
            <a:r>
              <a:rPr lang="ru-RU" sz="2400" dirty="0" smtClean="0"/>
              <a:t>плана </a:t>
            </a:r>
            <a:r>
              <a:rPr lang="ru-RU" sz="2400" dirty="0"/>
              <a:t>реализации поставленных задач</a:t>
            </a:r>
            <a:r>
              <a:rPr lang="ru-RU" sz="2400" dirty="0" smtClean="0"/>
              <a:t>.</a:t>
            </a:r>
            <a:r>
              <a:rPr lang="ru-RU" sz="2400" dirty="0"/>
              <a:t> </a:t>
            </a:r>
            <a:endParaRPr lang="ru-RU" sz="2400" dirty="0" smtClean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4642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Второй этап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Анкетирование</a:t>
            </a:r>
            <a:r>
              <a:rPr lang="ru-RU" dirty="0" smtClean="0"/>
              <a:t>.</a:t>
            </a:r>
          </a:p>
          <a:p>
            <a:pPr lvl="0"/>
            <a:r>
              <a:rPr lang="ru-RU" dirty="0" smtClean="0"/>
              <a:t>Консультации со специалистами</a:t>
            </a:r>
          </a:p>
          <a:p>
            <a:pPr lvl="0"/>
            <a:r>
              <a:rPr lang="ru-RU" dirty="0" smtClean="0"/>
              <a:t>Индивидуальные </a:t>
            </a:r>
            <a:r>
              <a:rPr lang="ru-RU" dirty="0"/>
              <a:t>консультации с родителями.</a:t>
            </a:r>
          </a:p>
          <a:p>
            <a:pPr lvl="0"/>
            <a:r>
              <a:rPr lang="ru-RU" dirty="0" smtClean="0"/>
              <a:t>Коррекционная работа с детьми</a:t>
            </a:r>
          </a:p>
          <a:p>
            <a:pPr lvl="0"/>
            <a:r>
              <a:rPr lang="ru-RU" dirty="0" smtClean="0"/>
              <a:t>Разработка методических </a:t>
            </a:r>
            <a:r>
              <a:rPr lang="ru-RU" dirty="0"/>
              <a:t>рекомендации для родителей.</a:t>
            </a:r>
          </a:p>
          <a:p>
            <a:r>
              <a:rPr lang="ru-RU" dirty="0" smtClean="0"/>
              <a:t>Разработка системы </a:t>
            </a:r>
            <a:r>
              <a:rPr lang="ru-RU" dirty="0"/>
              <a:t>документирования по взаимодействию с семьей</a:t>
            </a:r>
          </a:p>
        </p:txBody>
      </p:sp>
    </p:spTree>
    <p:extLst>
      <p:ext uri="{BB962C8B-B14F-4D97-AF65-F5344CB8AC3E}">
        <p14:creationId xmlns:p14="http://schemas.microsoft.com/office/powerpoint/2010/main" val="1361713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FF"/>
                </a:solidFill>
              </a:rPr>
              <a:t>Третий этап</a:t>
            </a: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Выявление  </a:t>
            </a:r>
            <a:r>
              <a:rPr lang="ru-RU" dirty="0"/>
              <a:t>наиболее </a:t>
            </a:r>
            <a:r>
              <a:rPr lang="ru-RU" dirty="0" smtClean="0"/>
              <a:t>эффективных форм </a:t>
            </a:r>
            <a:r>
              <a:rPr lang="ru-RU" dirty="0"/>
              <a:t>работы с родителями.</a:t>
            </a:r>
          </a:p>
          <a:p>
            <a:pPr lvl="0"/>
            <a:r>
              <a:rPr lang="ru-RU" dirty="0" smtClean="0"/>
              <a:t>Разработка методических </a:t>
            </a:r>
            <a:r>
              <a:rPr lang="ru-RU" dirty="0"/>
              <a:t>рекомендации </a:t>
            </a:r>
            <a:r>
              <a:rPr lang="ru-RU" dirty="0" smtClean="0"/>
              <a:t>по сотрудничеству с семьями воспитанников для учителей-логопедов </a:t>
            </a:r>
            <a:r>
              <a:rPr lang="ru-RU" dirty="0"/>
              <a:t>и воспитателей логопедических групп.</a:t>
            </a:r>
          </a:p>
          <a:p>
            <a:pPr lvl="0"/>
            <a:r>
              <a:rPr lang="ru-RU" dirty="0" smtClean="0"/>
              <a:t>Разработка «Программы взаимодействия учителя-логопеда с родителями воспитанников детского сада»  </a:t>
            </a:r>
            <a:r>
              <a:rPr lang="ru-RU" dirty="0"/>
              <a:t>в соответствие с полученным опытом.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711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>
                <a:solidFill>
                  <a:srgbClr val="0000FF"/>
                </a:solidFill>
              </a:rPr>
              <a:t>Программа взаимодействия учителя-логопеда </a:t>
            </a:r>
            <a:r>
              <a:rPr lang="ru-RU" sz="2000" dirty="0" smtClean="0">
                <a:solidFill>
                  <a:srgbClr val="0000FF"/>
                </a:solidFill>
              </a:rPr>
              <a:t/>
            </a:r>
            <a:br>
              <a:rPr lang="ru-RU" sz="2000" dirty="0" smtClean="0">
                <a:solidFill>
                  <a:srgbClr val="0000FF"/>
                </a:solidFill>
              </a:rPr>
            </a:br>
            <a:r>
              <a:rPr lang="ru-RU" sz="2000" dirty="0" smtClean="0">
                <a:solidFill>
                  <a:srgbClr val="0000FF"/>
                </a:solidFill>
              </a:rPr>
              <a:t>с </a:t>
            </a:r>
            <a:r>
              <a:rPr lang="ru-RU" sz="2000" dirty="0">
                <a:solidFill>
                  <a:srgbClr val="0000FF"/>
                </a:solidFill>
              </a:rPr>
              <a:t>родителями воспитанников детского сада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7544" y="1683652"/>
            <a:ext cx="352044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1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</a:rPr>
              <a:t>Содержание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Введение……………………………………….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Пояснительная записка……………….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Просветительский блок……………….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Консультативный блок………………..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Коррекционная работа…………………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Первый этап. Работа  в младшем блоке.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Второй этап. Работа в старшем блоке.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Отслеживание результатов…………….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1200" dirty="0" smtClean="0"/>
              <a:t>Приложения. …………………………………….</a:t>
            </a: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1960" y="1700808"/>
            <a:ext cx="3291720" cy="4666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232635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effectLst/>
              </a:rPr>
              <a:t/>
            </a:r>
            <a:br>
              <a:rPr lang="ru-RU" sz="2700" dirty="0" smtClean="0">
                <a:effectLst/>
              </a:rPr>
            </a:br>
            <a:r>
              <a:rPr lang="ru-RU" sz="2700" dirty="0">
                <a:effectLst/>
              </a:rPr>
              <a:t/>
            </a:r>
            <a:br>
              <a:rPr lang="ru-RU" sz="2700" dirty="0">
                <a:effectLst/>
              </a:rPr>
            </a:br>
            <a:r>
              <a:rPr lang="ru-RU" sz="2700" dirty="0" smtClean="0">
                <a:solidFill>
                  <a:srgbClr val="7030A0"/>
                </a:solidFill>
                <a:effectLst/>
              </a:rPr>
              <a:t>ЦЕЛЬ: </a:t>
            </a:r>
            <a:r>
              <a:rPr lang="ru-RU" sz="2200" dirty="0" smtClean="0">
                <a:solidFill>
                  <a:srgbClr val="FF0000"/>
                </a:solidFill>
                <a:effectLst/>
              </a:rPr>
              <a:t>Повышение </a:t>
            </a:r>
            <a:r>
              <a:rPr lang="ru-RU" sz="2200" dirty="0">
                <a:solidFill>
                  <a:srgbClr val="FF0000"/>
                </a:solidFill>
                <a:effectLst/>
              </a:rPr>
              <a:t>эффективности коррекционной работы с ребенком </a:t>
            </a:r>
            <a:r>
              <a:rPr lang="ru-RU" sz="22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2200" dirty="0" smtClean="0">
                <a:solidFill>
                  <a:srgbClr val="FF0000"/>
                </a:solidFill>
                <a:effectLst/>
              </a:rPr>
            </a:br>
            <a:r>
              <a:rPr lang="ru-RU" sz="2200" dirty="0" smtClean="0">
                <a:solidFill>
                  <a:srgbClr val="FF0000"/>
                </a:solidFill>
                <a:effectLst/>
              </a:rPr>
              <a:t>через </a:t>
            </a:r>
            <a:r>
              <a:rPr lang="ru-RU" sz="2200" dirty="0">
                <a:solidFill>
                  <a:srgbClr val="FF0000"/>
                </a:solidFill>
                <a:effectLst/>
              </a:rPr>
              <a:t>формирование субъектной позиции </a:t>
            </a:r>
            <a:r>
              <a:rPr lang="ru-RU" sz="2200" dirty="0" smtClean="0">
                <a:solidFill>
                  <a:srgbClr val="FF0000"/>
                </a:solidFill>
                <a:effectLst/>
              </a:rPr>
              <a:t>родителей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464536"/>
          </a:xfrm>
        </p:spPr>
        <p:txBody>
          <a:bodyPr>
            <a:normAutofit fontScale="70000" lnSpcReduction="20000"/>
          </a:bodyPr>
          <a:lstStyle/>
          <a:p>
            <a:pPr marL="137160" indent="0">
              <a:buNone/>
            </a:pPr>
            <a:r>
              <a:rPr lang="ru-RU" sz="3300" b="1" dirty="0">
                <a:solidFill>
                  <a:srgbClr val="7030A0"/>
                </a:solidFill>
              </a:rPr>
              <a:t>З</a:t>
            </a:r>
            <a:r>
              <a:rPr lang="ru-RU" sz="3300" b="1" dirty="0" smtClean="0">
                <a:solidFill>
                  <a:srgbClr val="7030A0"/>
                </a:solidFill>
              </a:rPr>
              <a:t>адачи</a:t>
            </a:r>
            <a:r>
              <a:rPr lang="ru-RU" sz="3300" b="1" dirty="0">
                <a:solidFill>
                  <a:srgbClr val="7030A0"/>
                </a:solidFill>
              </a:rPr>
              <a:t>:  </a:t>
            </a:r>
          </a:p>
          <a:p>
            <a:r>
              <a:rPr lang="ru-RU" b="1" dirty="0">
                <a:solidFill>
                  <a:srgbClr val="003300"/>
                </a:solidFill>
              </a:rPr>
              <a:t>Установить партнерские отношения с семьей каждого </a:t>
            </a:r>
            <a:r>
              <a:rPr lang="ru-RU" b="1" dirty="0" smtClean="0">
                <a:solidFill>
                  <a:srgbClr val="003300"/>
                </a:solidFill>
              </a:rPr>
              <a:t>ребенка</a:t>
            </a:r>
            <a:r>
              <a:rPr lang="ru-RU" b="1" dirty="0">
                <a:solidFill>
                  <a:srgbClr val="003300"/>
                </a:solidFill>
              </a:rPr>
              <a:t>.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137160" indent="0">
              <a:buNone/>
            </a:pPr>
            <a:endParaRPr lang="ru-RU" b="1" dirty="0">
              <a:solidFill>
                <a:srgbClr val="003300"/>
              </a:solidFill>
            </a:endParaRPr>
          </a:p>
          <a:p>
            <a:pPr lvl="0"/>
            <a:r>
              <a:rPr lang="ru-RU" b="1" dirty="0" smtClean="0">
                <a:solidFill>
                  <a:srgbClr val="003300"/>
                </a:solidFill>
              </a:rPr>
              <a:t>Пробудить </a:t>
            </a:r>
            <a:r>
              <a:rPr lang="ru-RU" b="1" dirty="0">
                <a:solidFill>
                  <a:srgbClr val="003300"/>
                </a:solidFill>
              </a:rPr>
              <a:t>у родителей интерес и желание заниматься со своим ребенком дома</a:t>
            </a:r>
            <a:r>
              <a:rPr lang="ru-RU" b="1" dirty="0" smtClean="0">
                <a:solidFill>
                  <a:srgbClr val="003300"/>
                </a:solidFill>
              </a:rPr>
              <a:t>.</a:t>
            </a:r>
          </a:p>
          <a:p>
            <a:pPr marL="137160" lvl="0" indent="0">
              <a:buNone/>
            </a:pPr>
            <a:endParaRPr lang="ru-RU" b="1" dirty="0">
              <a:solidFill>
                <a:srgbClr val="003300"/>
              </a:solidFill>
            </a:endParaRPr>
          </a:p>
          <a:p>
            <a:pPr lvl="0"/>
            <a:r>
              <a:rPr lang="ru-RU" b="1" dirty="0">
                <a:solidFill>
                  <a:srgbClr val="003300"/>
                </a:solidFill>
              </a:rPr>
              <a:t>Повысить грамотность родителей в области коррекционной педагогики, логопедии</a:t>
            </a:r>
            <a:r>
              <a:rPr lang="ru-RU" b="1" dirty="0" smtClean="0">
                <a:solidFill>
                  <a:srgbClr val="003300"/>
                </a:solidFill>
              </a:rPr>
              <a:t>.</a:t>
            </a:r>
          </a:p>
          <a:p>
            <a:pPr marL="137160" lvl="0" indent="0">
              <a:buNone/>
            </a:pPr>
            <a:endParaRPr lang="ru-RU" b="1" dirty="0">
              <a:solidFill>
                <a:srgbClr val="003300"/>
              </a:solidFill>
            </a:endParaRPr>
          </a:p>
          <a:p>
            <a:pPr lvl="0"/>
            <a:r>
              <a:rPr lang="ru-RU" b="1" dirty="0">
                <a:solidFill>
                  <a:srgbClr val="003300"/>
                </a:solidFill>
              </a:rPr>
              <a:t>Вооружить родителей определенными простыми умениями, методами и приемами преодоления речевых нарушений для эффективной  домашней коррекции речи. </a:t>
            </a:r>
            <a:endParaRPr lang="ru-RU" b="1" dirty="0" smtClean="0">
              <a:solidFill>
                <a:srgbClr val="003300"/>
              </a:solidFill>
            </a:endParaRPr>
          </a:p>
          <a:p>
            <a:pPr marL="0" lvl="0" indent="0">
              <a:buNone/>
            </a:pPr>
            <a:endParaRPr lang="ru-RU" b="1" dirty="0" smtClean="0">
              <a:solidFill>
                <a:srgbClr val="003300"/>
              </a:solidFill>
            </a:endParaRPr>
          </a:p>
          <a:p>
            <a:pPr lvl="0"/>
            <a:r>
              <a:rPr lang="ru-RU" b="1" dirty="0" smtClean="0">
                <a:solidFill>
                  <a:srgbClr val="003300"/>
                </a:solidFill>
              </a:rPr>
              <a:t>Разработка и реализации индивидуального плана речевого развития ребенка.</a:t>
            </a:r>
            <a:endParaRPr lang="ru-RU" b="1" dirty="0">
              <a:solidFill>
                <a:srgbClr val="0033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7784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2380</TotalTime>
  <Words>1654</Words>
  <Application>Microsoft Office PowerPoint</Application>
  <PresentationFormat>Экран (4:3)</PresentationFormat>
  <Paragraphs>342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Изящная</vt:lpstr>
      <vt:lpstr>                       муниципальное казенное дошкольное образовательное учреждение города Новосибирска Детский сад № 467  комбинированного вида</vt:lpstr>
      <vt:lpstr>Эффективные стратегии в работе с родителями в условиях ФГОС ДО</vt:lpstr>
      <vt:lpstr>Структура работы учителя-логопеда</vt:lpstr>
      <vt:lpstr>Педагогическое проектирование</vt:lpstr>
      <vt:lpstr>Первый этап</vt:lpstr>
      <vt:lpstr>Второй этап</vt:lpstr>
      <vt:lpstr>Третий этап</vt:lpstr>
      <vt:lpstr>Программа взаимодействия учителя-логопеда  с родителями воспитанников детского сада</vt:lpstr>
      <vt:lpstr>  ЦЕЛЬ: Повышение эффективности коррекционной работы с ребенком  через формирование субъектной позиции родителей </vt:lpstr>
      <vt:lpstr>Структура программы</vt:lpstr>
      <vt:lpstr>     Просветительский блок</vt:lpstr>
      <vt:lpstr>Консультативный блок </vt:lpstr>
      <vt:lpstr>Коррекционная работа: </vt:lpstr>
      <vt:lpstr> Принципы взаимодействия</vt:lpstr>
      <vt:lpstr>Типы родительских позиций</vt:lpstr>
      <vt:lpstr>Субъектная позиция родителей</vt:lpstr>
      <vt:lpstr>I ЭТАП : Работа с родителями детей  младшего возраста</vt:lpstr>
      <vt:lpstr>Презентация PowerPoint</vt:lpstr>
      <vt:lpstr>II ЭТАП : Работа с родителями детей  старшего возраста</vt:lpstr>
      <vt:lpstr>II ЭТАП : Работа с родителями детей  старшего возраста</vt:lpstr>
      <vt:lpstr>II ЭТАП : Работа с родителями старшего возраста</vt:lpstr>
      <vt:lpstr>Работа с родителями, дети которых не зачислены в коррекционную группу</vt:lpstr>
      <vt:lpstr>документы</vt:lpstr>
      <vt:lpstr>Большие и маленькие трудности</vt:lpstr>
      <vt:lpstr>результаты</vt:lpstr>
      <vt:lpstr> «Много воды утекло со времен первого логопеда – легендарного греческого оратора Демосфена,  но наша миссия, до сих пор является исключительной.  У настоящего логопеда – разум педагога, душа психолога, голос, жесты и мимика актера, руки целителя и сердце гуманиста» </vt:lpstr>
      <vt:lpstr>Спасибо 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Эффективные стратегии в работе с родителями</dc:title>
  <dc:creator>PC</dc:creator>
  <cp:lastModifiedBy>user</cp:lastModifiedBy>
  <cp:revision>139</cp:revision>
  <dcterms:created xsi:type="dcterms:W3CDTF">2013-10-04T07:42:35Z</dcterms:created>
  <dcterms:modified xsi:type="dcterms:W3CDTF">2019-05-17T11:32:14Z</dcterms:modified>
</cp:coreProperties>
</file>