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7"/>
  </p:notesMasterIdLst>
  <p:sldIdLst>
    <p:sldId id="276" r:id="rId2"/>
    <p:sldId id="256" r:id="rId3"/>
    <p:sldId id="261" r:id="rId4"/>
    <p:sldId id="273" r:id="rId5"/>
    <p:sldId id="274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610A9-8E81-4B8B-874D-3329F7883C93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8376F-9F69-4C41-978E-7853261C7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729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13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0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363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6663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530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778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384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3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4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2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284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15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75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42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91371D0-0AB7-4D17-A650-2BEC5C651766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889F22-E71F-4195-AE43-B6D43CE9E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4464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ashzeleniymir.ru/%d0%bb%d1%8f%d0%b3%d1%83%d1%88%d0%ba%d0%b0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nashzeleniymir.ru/%d0%bc%d1%8b%d1%88%d1%8c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ishelovka.com/lures-bait/sekrety-dlja-uspeshnoj-rybalki-na-motylja-v-zimnee-vremja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089" y="685800"/>
            <a:ext cx="9203523" cy="3429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РЫБЫ</a:t>
            </a:r>
            <a:br>
              <a:rPr lang="ru-RU" sz="7200" b="1" dirty="0" smtClean="0">
                <a:solidFill>
                  <a:schemeClr val="bg1"/>
                </a:solidFill>
              </a:rPr>
            </a:br>
            <a:r>
              <a:rPr lang="ru-RU" sz="6000" b="1" dirty="0" smtClean="0">
                <a:solidFill>
                  <a:schemeClr val="bg1"/>
                </a:solidFill>
              </a:rPr>
              <a:t>(речные</a:t>
            </a:r>
            <a:r>
              <a:rPr lang="ru-RU" sz="6000" b="1" smtClean="0">
                <a:solidFill>
                  <a:schemeClr val="bg1"/>
                </a:solidFill>
              </a:rPr>
              <a:t>, озёрные)</a:t>
            </a:r>
            <a:r>
              <a:rPr lang="ru-RU" sz="7200" b="1" dirty="0" smtClean="0">
                <a:solidFill>
                  <a:schemeClr val="bg1"/>
                </a:solidFill>
              </a:rPr>
              <a:t/>
            </a:r>
            <a:br>
              <a:rPr lang="ru-RU" sz="7200" b="1" dirty="0" smtClean="0">
                <a:solidFill>
                  <a:schemeClr val="bg1"/>
                </a:solidFill>
              </a:rPr>
            </a:b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Подготовила: воспитатель Глинская Н.Г.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748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klopik.com/uploads/posts/2009-11/1258832990_0_28f62_63f67b1e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75" y="778598"/>
            <a:ext cx="6688375" cy="476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05735" y="371192"/>
            <a:ext cx="453578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u="none" strike="noStrike" dirty="0" smtClean="0">
                <a:solidFill>
                  <a:schemeClr val="bg1"/>
                </a:solidFill>
                <a:effectLst/>
                <a:latin typeface="Roboto Condensed"/>
              </a:rPr>
              <a:t>Рыба сом </a:t>
            </a:r>
            <a:r>
              <a:rPr lang="ru-RU" sz="2000" b="0" i="0" u="none" strike="noStrike" dirty="0" smtClean="0">
                <a:solidFill>
                  <a:schemeClr val="bg1"/>
                </a:solidFill>
                <a:effectLst/>
                <a:latin typeface="Roboto Condensed"/>
              </a:rPr>
              <a:t>обладает длинным, сплющенным и довольно мощным телом, которое лишено чешуи и покрыто слоем слизи, обеспечивающей скольжение и маневренность рыбы в водном пространстве</a:t>
            </a:r>
            <a:r>
              <a:rPr lang="ru-RU" sz="2000" b="0" i="0" u="none" strike="noStrike" dirty="0" smtClean="0">
                <a:solidFill>
                  <a:schemeClr val="bg1"/>
                </a:solidFill>
                <a:latin typeface="Roboto Condensed"/>
              </a:rPr>
              <a:t>.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Усы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 – это важнейший осязательный орган, с помощью которого рыба отыскивает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пищу.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питании он неприхотлив: сом с удовольствием ест растительные останки, мелкую рыбешку, личинок,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лягушек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ракушки, раков или случайно попавших в водоем птиц,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мышей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другую живность</a:t>
            </a:r>
          </a:p>
        </p:txBody>
      </p:sp>
    </p:spTree>
    <p:extLst>
      <p:ext uri="{BB962C8B-B14F-4D97-AF65-F5344CB8AC3E}">
        <p14:creationId xmlns:p14="http://schemas.microsoft.com/office/powerpoint/2010/main" val="2452714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ohotnik.ru/wp-content/auploads/732597/obyknovennyy_ok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89" y="398352"/>
            <a:ext cx="8012191" cy="565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582684" y="506994"/>
            <a:ext cx="309628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Окунь</a:t>
            </a:r>
            <a:r>
              <a:rPr lang="ru-RU" sz="2000" b="0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считается одним из самых прожорливых и неразборчивых в еде хищников: пищей окуня является все, что движется по дну или в водах водоема, мальки, мелкие ракообразные, моллюски, личинки насекомых и икра, отложенная другой рыбой. Появившиеся из икры маленькие окуни оседают на дно, где поедают мелких рачков и насекомых.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571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mosrzsturovo.sk/_files/200000143-73e2d75d73/Gobio_gobi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48" y="208243"/>
            <a:ext cx="7686267" cy="617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030424" y="208243"/>
            <a:ext cx="3304515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</a:t>
            </a:r>
            <a:r>
              <a:rPr lang="ru-RU" sz="2000" b="1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пескаря</a:t>
            </a:r>
            <a:r>
              <a:rPr lang="ru-RU" sz="2000" b="0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легко по зеленовато-буроватой спине, серебристым бокам, желтоватому брюху, а также по синеватым или черноватым пятнам, покрывающим тело.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пескарь небольшими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стайками.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 пескарь личинками насекомых, мелкими беспозвоночными и моллюсками. Весной, во время нереста других видов рыбы, поедает их икру. 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 водоеме пескаря - показатель чистоты воды.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054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riropt.ru/img/medialibrary/2f0/2f021a0c7776b44121ac49f001b1eeb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82" y="490436"/>
            <a:ext cx="7143061" cy="480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876515" y="490436"/>
            <a:ext cx="411932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Лещи</a:t>
            </a:r>
            <a:r>
              <a:rPr lang="ru-RU" sz="2000" b="0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0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взрослые особи создают огромные стада, собираясь в местах со слабым течением: водохранилищах, запрудах, тихих заводях,  глубоких ямах.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Небольшой размер ротового отверстия позволяет ему питаться лишь мелкими рачками, </a:t>
            </a:r>
            <a:r>
              <a:rPr lang="ru-RU" sz="20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мотылем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личинками насекомых, побегами водорослей. Он втягивает их сквозь губы из грунта, при этом наклоняясь всем телом вниз, ко дну.</a:t>
            </a:r>
          </a:p>
        </p:txBody>
      </p:sp>
    </p:spTree>
    <p:extLst>
      <p:ext uri="{BB962C8B-B14F-4D97-AF65-F5344CB8AC3E}">
        <p14:creationId xmlns:p14="http://schemas.microsoft.com/office/powerpoint/2010/main" val="2066570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63" y="461726"/>
            <a:ext cx="7520413" cy="56403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48531" y="90536"/>
            <a:ext cx="422796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большая рыба коричневого или желто-зеленого цвета. Хотя цвет карпа может меняться в зависимости от места обитания. Тело карпа удлиненное и покрытое крупной золотисто-бурой чешуей. Бывают карпы практически без чешуи. Голова карпа большая, рот выдвижной. На верхней губе находятся две пары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усов.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 карп в основном растительной пищей, не брезгуя и различными донными организмами. В целом, карп всеяден и его рацион в большей степени зависит от кормовой базы водоёма.</a:t>
            </a:r>
          </a:p>
        </p:txBody>
      </p:sp>
    </p:spTree>
    <p:extLst>
      <p:ext uri="{BB962C8B-B14F-4D97-AF65-F5344CB8AC3E}">
        <p14:creationId xmlns:p14="http://schemas.microsoft.com/office/powerpoint/2010/main" val="1299159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15" y="561314"/>
            <a:ext cx="6756271" cy="42189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60056" y="408614"/>
            <a:ext cx="332262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Чебак- рыба, отличается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высоким туловищем, на котором имеется крупная чешуя. Голова достаточно короткая, а на спине расположен высокий плавник с многочисленными лучами.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основном, спина чебака раскрашена в голубоватый или зеленоватый оттенок, а бока отличаются ярко серебристой окраской. Плавники имеют оранжевый или ярко-красный цвет. Глаза отличаются оранжевым цветом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Водорослями.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Личинками различных насекомых.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Мелкими ракообразными.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Червями.</a:t>
            </a:r>
          </a:p>
          <a:p>
            <a:pPr fontAlgn="base"/>
            <a:endParaRPr lang="ru-RU" b="0" i="0" u="none" strike="noStrike" dirty="0">
              <a:solidFill>
                <a:srgbClr val="555555"/>
              </a:solidFill>
              <a:effectLst/>
              <a:latin typeface="&amp;quot"/>
            </a:endParaRPr>
          </a:p>
        </p:txBody>
      </p:sp>
    </p:spTree>
    <p:extLst>
      <p:ext uri="{BB962C8B-B14F-4D97-AF65-F5344CB8AC3E}">
        <p14:creationId xmlns:p14="http://schemas.microsoft.com/office/powerpoint/2010/main" val="2467688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500"/>
            <a:ext cx="8540750" cy="6072188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воде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жабры, плавники, хвост,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чешуя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Размножаются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икрой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Питаются водорослями, червями, большая рыба ест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маленькую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 употребляет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пищу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издают звуков  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разные виды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094" y="290607"/>
            <a:ext cx="1392489" cy="966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790" y="4672341"/>
            <a:ext cx="835937" cy="835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691" y="874375"/>
            <a:ext cx="1198389" cy="1200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552" y="1950541"/>
            <a:ext cx="1267484" cy="8202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430" y="2770785"/>
            <a:ext cx="1017320" cy="10173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179" y="3952250"/>
            <a:ext cx="1686796" cy="10640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306" y="5372820"/>
            <a:ext cx="1268248" cy="107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73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3974471" y="1"/>
            <a:ext cx="7018620" cy="986828"/>
          </a:xfrm>
        </p:spPr>
        <p:txBody>
          <a:bodyPr/>
          <a:lstStyle/>
          <a:p>
            <a:r>
              <a:rPr lang="ru-RU" dirty="0" smtClean="0"/>
              <a:t>Место обитания рыб.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78" y="308997"/>
            <a:ext cx="3790567" cy="252605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727" y="1195058"/>
            <a:ext cx="5247992" cy="32799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27" y="3144051"/>
            <a:ext cx="5175564" cy="323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5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1.infourok.ru/images/doc/71/86373/640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14" y="107918"/>
            <a:ext cx="10004079" cy="668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24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112" y="685800"/>
            <a:ext cx="4828602" cy="3614738"/>
          </a:xfrm>
        </p:spPr>
      </p:pic>
    </p:spTree>
    <p:extLst>
      <p:ext uri="{BB962C8B-B14F-4D97-AF65-F5344CB8AC3E}">
        <p14:creationId xmlns:p14="http://schemas.microsoft.com/office/powerpoint/2010/main" val="415433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s://c.pxhere.com/photos/1c/03/landscape_bow_river_alberta_canada_banff_national_park_reflection_water_forest-399460.jpg!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24" y="117695"/>
            <a:ext cx="10827944" cy="661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07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s://static.ngs.ru/turizm/images/66e12af0053b88782034fbbc0dd62a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39" y="188640"/>
            <a:ext cx="1155222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16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s://ds01.infourok.ru/uploads/ex/05dd/00001964-46cecf44/1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116632"/>
            <a:ext cx="8677026" cy="650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295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pdb/224463/62fd8127-bec8-42b9-87db-fd642ac84cab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7" y="778981"/>
            <a:ext cx="7976102" cy="532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8510256" y="706170"/>
            <a:ext cx="35127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Щука</a:t>
            </a:r>
            <a:r>
              <a:rPr lang="ru-RU" sz="2400" b="0" i="0" u="none" strike="noStrik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это хищник.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 рыбой, а крупные особи щуки могут нападать даже на птиц : гусят, утят, куликов, не брезгуют лягушками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мышами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водяными крысами и раками.</a:t>
            </a:r>
          </a:p>
        </p:txBody>
      </p:sp>
    </p:spTree>
    <p:extLst>
      <p:ext uri="{BB962C8B-B14F-4D97-AF65-F5344CB8AC3E}">
        <p14:creationId xmlns:p14="http://schemas.microsoft.com/office/powerpoint/2010/main" val="296571720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172</TotalTime>
  <Words>451</Words>
  <Application>Microsoft Office PowerPoint</Application>
  <PresentationFormat>Широкоэкранный</PresentationFormat>
  <Paragraphs>32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&amp;quot</vt:lpstr>
      <vt:lpstr>Arial</vt:lpstr>
      <vt:lpstr>Calibri</vt:lpstr>
      <vt:lpstr>Century Gothic</vt:lpstr>
      <vt:lpstr>Roboto Condensed</vt:lpstr>
      <vt:lpstr>Times New Roman</vt:lpstr>
      <vt:lpstr>Wingdings</vt:lpstr>
      <vt:lpstr>Wingdings 3</vt:lpstr>
      <vt:lpstr>Сектор</vt:lpstr>
      <vt:lpstr>РЫБЫ (речные, озёрные) </vt:lpstr>
      <vt:lpstr>Презентация PowerPoint</vt:lpstr>
      <vt:lpstr>Место обитания рыб.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Рыбы</dc:title>
  <dc:creator>User</dc:creator>
  <cp:lastModifiedBy>User</cp:lastModifiedBy>
  <cp:revision>15</cp:revision>
  <dcterms:created xsi:type="dcterms:W3CDTF">2019-03-18T13:57:27Z</dcterms:created>
  <dcterms:modified xsi:type="dcterms:W3CDTF">2019-05-17T12:09:10Z</dcterms:modified>
</cp:coreProperties>
</file>