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71" r:id="rId8"/>
    <p:sldId id="268" r:id="rId9"/>
    <p:sldId id="273" r:id="rId10"/>
    <p:sldId id="275" r:id="rId11"/>
    <p:sldId id="274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928803"/>
            <a:ext cx="7772400" cy="16716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СПЕЦИАЛЬНЫХ УСЛОВИЙ В ДОУ ДЛЯ ДЕТЕЙ С ОВЗ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4572008"/>
            <a:ext cx="9001156" cy="214314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ЗАВЕДУЮЩИЙ, УЧИТЕЛЬ - ЛОГОПЕД</a:t>
            </a:r>
            <a:endParaRPr lang="ru-RU" sz="24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МКДОУ «ДЕТСКИЙ САД №9 КОМПЕНСИРУЮЩЕГО ВИДА» Г.ЕФРЕМОВ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Говоровы\Desktop\инклюзия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500570"/>
            <a:ext cx="2667019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</a:t>
            </a:r>
            <a:r>
              <a:rPr lang="ru-RU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развивающая среда</a:t>
            </a:r>
            <a:endParaRPr lang="ru-RU" sz="32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785794"/>
            <a:ext cx="6215074" cy="6072206"/>
          </a:xfrm>
        </p:spPr>
        <p:txBody>
          <a:bodyPr>
            <a:normAutofit fontScale="55000" lnSpcReduction="20000"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r>
              <a:rPr lang="ru-RU" b="1" dirty="0" smtClean="0"/>
              <a:t>Организация жизнедеятельности детей с отклонениями в развитии во многом зависит от того, насколько целесообразно создана предметная среда, так как она является не только </a:t>
            </a:r>
            <a:r>
              <a:rPr lang="ru-RU" b="1" dirty="0" err="1" smtClean="0"/>
              <a:t>социокультурным</a:t>
            </a:r>
            <a:r>
              <a:rPr lang="ru-RU" b="1" dirty="0" smtClean="0"/>
              <a:t> фактором общего развития, но и фактором </a:t>
            </a:r>
            <a:r>
              <a:rPr lang="ru-RU" b="1" dirty="0" err="1" smtClean="0"/>
              <a:t>коррекционно</a:t>
            </a:r>
            <a:r>
              <a:rPr lang="ru-RU" b="1" dirty="0" smtClean="0"/>
              <a:t> - компенсаторного преодоления недостаточности психофизического развития детей.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r>
              <a:rPr lang="ru-RU" b="1" dirty="0" smtClean="0"/>
              <a:t>Главное требование к организации предметно-развивающей среды - ее адекватность реализуемой в ДОУ программе, особенностям педагогического процесса и творческому характеру деятельности ребенка.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r>
              <a:rPr lang="ru-RU" b="1" dirty="0" smtClean="0"/>
              <a:t>Коррекционно-развивающая среда в дошкольных образовательных учреждениях является важным реабилитационным и социально-адаптивным средством воспитания и развития детей,  решает вопросы коррекционной помощи и организации условий, соответствующих проблемам исправления, преодоления и сглаживания трудностей социализации детей с ОВЗ.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§"/>
            </a:pPr>
            <a:r>
              <a:rPr lang="ru-RU" b="1" dirty="0" smtClean="0"/>
              <a:t>Коррекционно-развивающая среда - это комплексный, системный, вариативный, инвариантный, пластически меняющийся механизм непрерывной психолого-педагогической помощи ребенку с отклонениями в развитии на пути становления его социальной компетентности в играх, занятиях, общении со сверстниками и взрослыми, формировании мобильности и общественной активности.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5603" name="Picture 3" descr="C:\Users\Говоровы\Desktop\инклюзия\p28_2524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214422"/>
            <a:ext cx="2561930" cy="271462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4857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Наш детский сад посещают дети, имеющие инвалидность по нарушению слуха, опорно-двигательного аппарата, с речевыми и поведенческими нарушениями. </a:t>
            </a:r>
          </a:p>
          <a:p>
            <a:pPr algn="just"/>
            <a:r>
              <a:rPr lang="ru-RU" b="1" dirty="0" smtClean="0"/>
              <a:t>Для этих детей очень важно быть любимыми, нужными и принятыми, иметь по мере возможности самостоятельность, а значит и уверенность в своих силах.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Условия, создаваемые в нашем ДОУ</a:t>
            </a:r>
            <a:endParaRPr lang="ru-RU" sz="32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20000"/>
          </a:bodyPr>
          <a:lstStyle/>
          <a:p>
            <a:pPr algn="just" fontAlgn="base"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/>
              <a:t>наличие у детей с особенностями развития желания посещать детский сад;</a:t>
            </a:r>
          </a:p>
          <a:p>
            <a:pPr algn="just" fontAlgn="base"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/>
              <a:t>принятие детским коллективом и родителями нормально развивающихся сверстников детей с особенностями развития;</a:t>
            </a:r>
          </a:p>
          <a:p>
            <a:pPr algn="just" fontAlgn="base"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/>
              <a:t>привыкание детей с ОВЗ к обществу сверстников с нормальным развитием, умение взаимодействовать с ними;</a:t>
            </a:r>
          </a:p>
          <a:p>
            <a:pPr algn="just" fontAlgn="base"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/>
              <a:t>стремление организовать это взаимодействие, как взаимодействие равных партнеров;</a:t>
            </a:r>
          </a:p>
          <a:p>
            <a:pPr algn="just" fontAlgn="base"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/>
              <a:t>создание специализированной группы для детей с ОВЗ.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271462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Федеральный Закон «Об образовании в российской федерации» Общее образование. Ст. 79</a:t>
            </a:r>
            <a:endParaRPr lang="ru-RU" sz="24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            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Общее образование обучающихся с ОВЗ осуществляется в организациях, осуществляющих образовательную деятельность по адаптированным основным общеобразовательным программам. В таких организациях создаются специальные условия для получения образования указанными учащимися. Образование обучающихся с ОВЗ может быть организовано как совместно с другими обучающимися, так и в отдельных классах, группах или в отдельных организациях, осуществляющих образовательную деятельность.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14290"/>
            <a:ext cx="828680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ограниченными возможностями здоровья- это дети, имеющие различные отклонения психического или физического плана, которые обусловливают нарушения общего развития, не позволяющие детям вести полноценную жизнь. 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ограниченными возможностями здоровья – это дети, состояние здоровья которых препятствует освоению образовательных программ вне специальных условий обучения и воспитания. </a:t>
            </a:r>
            <a:endParaRPr 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Говоровы\Desktop\инклюзия\gvg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000504"/>
            <a:ext cx="2857520" cy="2775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ОВЗ </a:t>
            </a:r>
            <a:br>
              <a:rPr lang="ru-RU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(по классификации В.А.Лапшина и </a:t>
            </a:r>
            <a:r>
              <a:rPr lang="ru-RU" sz="2800" b="1" dirty="0" err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Б.П.Пузанова</a:t>
            </a:r>
            <a:r>
              <a:rPr lang="ru-RU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lang="ru-RU" sz="2800" dirty="0" smtClean="0"/>
              <a:t> 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5785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нарушением слуха (глухие, слабослышащие, позднооглохшие); </a:t>
            </a:r>
          </a:p>
          <a:p>
            <a:pPr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нарушением зрения (слепые, слабовидящие); </a:t>
            </a:r>
          </a:p>
          <a:p>
            <a:pPr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нарушением речи (логопаты); </a:t>
            </a:r>
          </a:p>
          <a:p>
            <a:pPr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нарушением опорно-двигательного аппарата; </a:t>
            </a:r>
          </a:p>
          <a:p>
            <a:pPr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задержкой психического развития; </a:t>
            </a:r>
          </a:p>
          <a:p>
            <a:pPr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нарушением поведения и общения; </a:t>
            </a:r>
          </a:p>
          <a:p>
            <a:pPr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умственной отсталостью; </a:t>
            </a:r>
          </a:p>
          <a:p>
            <a:pPr>
              <a:lnSpc>
                <a:spcPct val="12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комплексными нарушениями психофизического развития, с так называемыми сложными дефектами (слепоглухонемые, глухие или слепые дети с умственной отсталостью). </a:t>
            </a:r>
          </a:p>
          <a:p>
            <a:pPr algn="just">
              <a:lnSpc>
                <a:spcPct val="120000"/>
              </a:lnSpc>
              <a:buClr>
                <a:srgbClr val="FFFF00"/>
              </a:buCl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В зависимости от характера нарушения одни дефекты могут полностью преодолеваться в процессе развития, обучения и воспитания ребенка например, у детей третьей и шестой групп), другие лишь сглаживаться, а некоторые только компенсироваться. 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оворовы\Desktop\инклюзия\c6c78bbef686857bd56c00fd5f11411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5682" y="4929198"/>
            <a:ext cx="1728317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с ОВЗ – это дети с особыми образовательными потребностями</a:t>
            </a:r>
            <a:endParaRPr lang="ru-RU" sz="28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 fontScale="70000" lnSpcReduction="20000"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начать специальное обучение ребенка сразу же после выявления первичного нарушения развития; 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ввести в содержание обучения ребенка специальные разделы, не присутствующие в программах образования нормально развивающихся сверстников; 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использовать специальные методы, приемы и средства обучения (в том числе специализированные компьютерные технологии), обеспечивающие реализацию «обходных путей» обучения;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индивидуализировать обучение в большей степени, чем требуется для нормально развивающегося ребенка;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обеспечить особую пространственную и временную организацию образовательной среды;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максимально раздвинуть образовательное пространство за пределы образовательного учреждения.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>
            <a:noAutofit/>
          </a:bodyPr>
          <a:lstStyle/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 образования в коррекционном учреждении определяется образовательной программой (образовательными программами), разрабатываемой исходя из особенностей психофизического развития и индивидуальных возможностей воспитанников, принимаемой и реализуемой коррекционным учреждением самостоятельно. 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Направление детей в коррекционное учреждение осуществляется органами управления образованием только с согласия родителей (законных представителей) и по заключению </a:t>
            </a:r>
            <a:r>
              <a:rPr lang="ru-RU" sz="23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психолого-медико-педагогической</a:t>
            </a: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комиссии. 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ru-RU" sz="2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Образовательный процесс в коррекционном учреждении осуществляется специалистами в области коррекционной педагогики, а также учителями, воспитателями, прошедшими соответствующую переподготовку по профилю деятельности коррекционного учреждения.</a:t>
            </a:r>
            <a:endParaRPr lang="ru-RU" sz="2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образовательного процесса</a:t>
            </a:r>
            <a:endParaRPr lang="ru-RU" sz="36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86412"/>
          </a:xfrm>
        </p:spPr>
        <p:txBody>
          <a:bodyPr>
            <a:normAutofit lnSpcReduction="10000"/>
          </a:bodyPr>
          <a:lstStyle/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Администрация ДОУ;</a:t>
            </a:r>
          </a:p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Воспитатели;</a:t>
            </a:r>
          </a:p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Тьютер;</a:t>
            </a:r>
          </a:p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Учитель-логопед;</a:t>
            </a:r>
          </a:p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Учитель-дефектолог;</a:t>
            </a:r>
          </a:p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 – психолог;</a:t>
            </a:r>
          </a:p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Инструктор по физической культуре;</a:t>
            </a:r>
          </a:p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Музыкальный руководитель;</a:t>
            </a:r>
          </a:p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медсестра;</a:t>
            </a:r>
          </a:p>
          <a:p>
            <a:pPr>
              <a:buClr>
                <a:srgbClr val="FFFF00"/>
              </a:buClr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воспитанников с ОВЗ.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http://www.unekplanet.ru/site_files/images/92232525.jpg"/>
          <p:cNvPicPr>
            <a:picLocks noChangeAspect="1" noChangeArrowheads="1"/>
          </p:cNvPicPr>
          <p:nvPr/>
        </p:nvPicPr>
        <p:blipFill>
          <a:blip r:embed="rId2" cstate="print"/>
          <a:srcRect l="3511" b="3840"/>
          <a:stretch>
            <a:fillRect/>
          </a:stretch>
        </p:blipFill>
        <p:spPr bwMode="auto">
          <a:xfrm>
            <a:off x="4929190" y="1214422"/>
            <a:ext cx="3926969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Коррекционно-развивающая деятельность</a:t>
            </a:r>
            <a:endParaRPr lang="ru-RU" sz="32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u="sng" dirty="0" smtClean="0"/>
              <a:t>Задачи коррекционно-развивающей деятельности:</a:t>
            </a:r>
            <a:endParaRPr lang="ru-RU" b="1" dirty="0" smtClean="0"/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/>
              <a:t>определить необходимые условия для реализации коррекционно-развивающей работы (описание ежедневной организации жизни и деятельности детей, проектирование воспитательно-образовательного процесса, методы воспитания и обучения, виды деятельности для поддержки детской инициативы, перечень программ, технологий и дидактических пособий, обеспечивающих осуществление коррекционной работы, формы организации образовательной работы: НОД, образовательная деятельность в режимных моментах, самостоятельная деятельность, деятельность в семье);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/>
              <a:t>оптимизация воспитательно-образовательного процесса за счет проектирования и внедрения специфических форм работы и видов детской деятельности с учетом вида нарушения ребенка с ОВЗ;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/>
              <a:t>определить содержание психолого-педагогической работы по освоению детьми адаптированной программы ДОУ;</a:t>
            </a:r>
          </a:p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ru-RU" b="1" dirty="0" smtClean="0"/>
              <a:t>разработать индивидуальный образовательный маршрут сопровождения ребёнка необходимыми специалистами при освоении адаптированной программы ДОУ (на основе полученных диагностических данных);</a:t>
            </a:r>
          </a:p>
          <a:p>
            <a:pPr>
              <a:buClr>
                <a:srgbClr val="FFFF00"/>
              </a:buClr>
              <a:buNone/>
            </a:pPr>
            <a:r>
              <a:rPr lang="ru-RU" b="1" dirty="0" smtClean="0"/>
              <a:t>              Коррекционно-развивающий модуль обеспечивает создание педагогических условий для коррекции и профилактики нарушений в развитии ребенка с ОВЗ на основе комплексных диагностических данных.</a:t>
            </a:r>
          </a:p>
          <a:p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FF00"/>
              </a:buClr>
            </a:pPr>
            <a:r>
              <a:rPr lang="ru-RU" b="1" dirty="0" smtClean="0"/>
              <a:t> </a:t>
            </a:r>
            <a:endParaRPr lang="ru-RU" b="1" dirty="0"/>
          </a:p>
        </p:txBody>
      </p:sp>
      <p:sp>
        <p:nvSpPr>
          <p:cNvPr id="19" name="Содержимое 18"/>
          <p:cNvSpPr>
            <a:spLocks noGrp="1"/>
          </p:cNvSpPr>
          <p:nvPr>
            <p:ph sz="half" idx="1"/>
          </p:nvPr>
        </p:nvSpPr>
        <p:spPr>
          <a:xfrm>
            <a:off x="142844" y="500042"/>
            <a:ext cx="5786478" cy="5626121"/>
          </a:xfrm>
        </p:spPr>
        <p:txBody>
          <a:bodyPr>
            <a:normAutofit fontScale="62500" lnSpcReduction="20000"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§"/>
            </a:pPr>
            <a:r>
              <a:rPr lang="ru-RU" b="1" dirty="0" smtClean="0"/>
              <a:t>Одним из условий повышения эффективности коррекционно-педагогической работы является создание адекватной по возможностям ребенка охранительно-педагогической и предметно-развивающей среды, то есть системы условий, обеспечивающих полноценное развитие всех видов детской деятельности, коррекцию отклонений высших психических функций и становление личности ребенка. </a:t>
            </a:r>
          </a:p>
          <a:p>
            <a:pPr>
              <a:buClr>
                <a:srgbClr val="FFFF00"/>
              </a:buClr>
              <a:buFont typeface="Wingdings" pitchFamily="2" charset="2"/>
              <a:buChar char="§"/>
            </a:pPr>
            <a:r>
              <a:rPr lang="ru-RU" b="1" dirty="0" smtClean="0"/>
              <a:t>Организация воспитания и обучения дошкольников с ОВЗ предполагает внесение изменений в формы коррекционно-развивающей работы. Для большинства детей характерны моторные трудности, двигательная расторможенность, низкая работоспособность, что требует внесения изменений в планирование образовательной деятельности и режима дня. </a:t>
            </a:r>
          </a:p>
          <a:p>
            <a:pPr>
              <a:buClr>
                <a:srgbClr val="FFFF00"/>
              </a:buClr>
              <a:buFont typeface="Wingdings" pitchFamily="2" charset="2"/>
              <a:buChar char="§"/>
            </a:pPr>
            <a:r>
              <a:rPr lang="ru-RU" b="1" dirty="0" smtClean="0"/>
              <a:t>Одним из немаловажных условий является необходимость организовать охранительный режим, который щадит и в тоже время укрепляет нервную систему ребенка. В режиме дня должны быть предусмотрены увеличение времени, отводимого на проведение гигиенических процедур, сна, прием пищи.</a:t>
            </a:r>
            <a:endParaRPr lang="ru-RU" dirty="0"/>
          </a:p>
        </p:txBody>
      </p:sp>
      <p:pic>
        <p:nvPicPr>
          <p:cNvPr id="24580" name="Picture 4" descr="C:\Users\Говоровы\Desktop\инклюзия\Fotolia_42908997_Subscription_Monthly_XX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742680"/>
            <a:ext cx="2996529" cy="3900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812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СОЗДАНИЕ СПЕЦИАЛЬНЫХ УСЛОВИЙ В ДОУ ДЛЯ ДЕТЕЙ С ОВЗ</vt:lpstr>
      <vt:lpstr>Федеральный Закон «Об образовании в российской федерации» Общее образование. Ст. 79</vt:lpstr>
      <vt:lpstr>Слайд 3</vt:lpstr>
      <vt:lpstr>Дети с ОВЗ  (по классификации В.А.Лапшина и Б.П.Пузанова) </vt:lpstr>
      <vt:lpstr>Дети с ОВЗ – это дети с особыми образовательными потребностями</vt:lpstr>
      <vt:lpstr>Слайд 6</vt:lpstr>
      <vt:lpstr>Участники образовательного процесса</vt:lpstr>
      <vt:lpstr>Коррекционно-развивающая деятельность</vt:lpstr>
      <vt:lpstr>Слайд 9</vt:lpstr>
      <vt:lpstr>Коррекционно – развивающая среда</vt:lpstr>
      <vt:lpstr>Слайд 11</vt:lpstr>
      <vt:lpstr>Условия, создаваемые в нашем ДОУ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Говоровы</dc:creator>
  <cp:lastModifiedBy>детсад 9</cp:lastModifiedBy>
  <cp:revision>26</cp:revision>
  <dcterms:created xsi:type="dcterms:W3CDTF">2016-11-09T11:14:15Z</dcterms:created>
  <dcterms:modified xsi:type="dcterms:W3CDTF">2019-04-16T09:26:01Z</dcterms:modified>
</cp:coreProperties>
</file>