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07.03.2018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3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1. Название предприятия</a:t>
            </a:r>
          </a:p>
          <a:p>
            <a:r>
              <a:rPr lang="ru-RU" sz="3600" dirty="0" smtClean="0"/>
              <a:t>2. Год основания и город</a:t>
            </a:r>
          </a:p>
          <a:p>
            <a:r>
              <a:rPr lang="ru-RU" sz="3600" dirty="0" smtClean="0"/>
              <a:t>3. Отрасль промышленности</a:t>
            </a:r>
          </a:p>
          <a:p>
            <a:r>
              <a:rPr lang="ru-RU" sz="3600" dirty="0" smtClean="0"/>
              <a:t>4. Продукция</a:t>
            </a:r>
          </a:p>
          <a:p>
            <a:r>
              <a:rPr lang="ru-RU" sz="3600" dirty="0" smtClean="0"/>
              <a:t>5. Чем продукция полезна человеку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794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err="1" smtClean="0"/>
              <a:t>Усть-Катавский</a:t>
            </a:r>
            <a:r>
              <a:rPr lang="ru-RU" sz="6000" dirty="0" smtClean="0"/>
              <a:t> вагоностроительный завод им. С. М. Кирова</a:t>
            </a:r>
            <a:endParaRPr lang="ru-RU" sz="6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2" t="15350" r="6636" b="24596"/>
          <a:stretch/>
        </p:blipFill>
        <p:spPr bwMode="auto">
          <a:xfrm>
            <a:off x="3131840" y="4797151"/>
            <a:ext cx="1967346" cy="1427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49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620000" cy="5348064"/>
          </a:xfrm>
        </p:spPr>
        <p:txBody>
          <a:bodyPr>
            <a:normAutofit/>
          </a:bodyPr>
          <a:lstStyle/>
          <a:p>
            <a:r>
              <a:rPr lang="ru-RU" sz="4000" dirty="0"/>
              <a:t>Основан 1758 году в городе Усть-Катаве</a:t>
            </a:r>
          </a:p>
          <a:p>
            <a:r>
              <a:rPr lang="ru-RU" sz="4000" dirty="0" smtClean="0"/>
              <a:t>Отрасль: Вагоностроение (машиностроение)</a:t>
            </a:r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149080"/>
            <a:ext cx="28575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570186"/>
          </a:xfrm>
        </p:spPr>
        <p:txBody>
          <a:bodyPr/>
          <a:lstStyle/>
          <a:p>
            <a:r>
              <a:rPr lang="ru-RU" dirty="0" smtClean="0"/>
              <a:t>Продукция – </a:t>
            </a:r>
            <a:br>
              <a:rPr lang="ru-RU" dirty="0" smtClean="0"/>
            </a:br>
            <a:r>
              <a:rPr lang="ru-RU" dirty="0" smtClean="0"/>
              <a:t>трамвайные вагоны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2990" y="2276871"/>
            <a:ext cx="57150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5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Польза для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Я считаю, что вагоны трамваев, которые изготавливают на </a:t>
            </a:r>
            <a:r>
              <a:rPr lang="ru-RU" sz="2800" dirty="0" err="1" smtClean="0"/>
              <a:t>Усть-Катавском</a:t>
            </a:r>
            <a:r>
              <a:rPr lang="ru-RU" sz="2800" dirty="0" smtClean="0"/>
              <a:t> вагоностроительном заводе им. С. М. Кирова очень важны. Ведь их вагоны движутся во всех городах страны. Это самый экологически чистый транспорт. Благодаря трамваям многие жители городов оказываются в нужном месте вовремя.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4112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152</TotalTime>
  <Words>99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Соседство</vt:lpstr>
      <vt:lpstr>Презентация PowerPoint</vt:lpstr>
      <vt:lpstr>Презентация PowerPoint</vt:lpstr>
      <vt:lpstr>Усть-Катавский вагоностроительный завод им. С. М. Кирова</vt:lpstr>
      <vt:lpstr>Презентация PowerPoint</vt:lpstr>
      <vt:lpstr>Продукция –  трамвайные вагоны</vt:lpstr>
      <vt:lpstr>Польза для человека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Усть-Катавский вагоностоительный завод им. С. М. Кирова</dc:title>
  <dc:creator>Ксения</dc:creator>
  <cp:lastModifiedBy>Ксения</cp:lastModifiedBy>
  <cp:revision>5</cp:revision>
  <dcterms:created xsi:type="dcterms:W3CDTF">2018-03-07T03:53:44Z</dcterms:created>
  <dcterms:modified xsi:type="dcterms:W3CDTF">2018-03-07T06:35:55Z</dcterms:modified>
</cp:coreProperties>
</file>