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8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Самое полезное ископаемое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3" name="Рисунок 2" descr="z771_nefteprodukty-sumy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928802"/>
            <a:ext cx="3929070" cy="31563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5214950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 работы: Ивашова О.Г.</a:t>
            </a:r>
          </a:p>
          <a:p>
            <a:r>
              <a:rPr lang="ru-RU" b="1" dirty="0" smtClean="0"/>
              <a:t>Воспитатель МБОУ Школы № 57</a:t>
            </a:r>
          </a:p>
          <a:p>
            <a:pPr algn="ctr"/>
            <a:r>
              <a:rPr lang="ru-RU" b="1" dirty="0" smtClean="0"/>
              <a:t>г.о.Самары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Со временем люди поняли, что нефть способна не только обогревать и </a:t>
            </a:r>
            <a:r>
              <a:rPr lang="ru-RU" sz="2700" b="1" dirty="0" smtClean="0"/>
              <a:t>давать </a:t>
            </a:r>
            <a:r>
              <a:rPr lang="ru-RU" sz="2700" b="1" dirty="0" smtClean="0"/>
              <a:t>свет, но и приводить в действие различные механизмы. Благодаря бензину, </a:t>
            </a:r>
            <a:br>
              <a:rPr lang="ru-RU" sz="2700" b="1" dirty="0" smtClean="0"/>
            </a:br>
            <a:r>
              <a:rPr lang="ru-RU" sz="2700" b="1" dirty="0" smtClean="0"/>
              <a:t>который  был получен из нефти, по улицам помчались автомобили.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4738425_000004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2143116"/>
            <a:ext cx="3643338" cy="2286016"/>
          </a:xfrm>
          <a:prstGeom prst="rect">
            <a:avLst/>
          </a:prstGeom>
        </p:spPr>
      </p:pic>
      <p:pic>
        <p:nvPicPr>
          <p:cNvPr id="4" name="Рисунок 3" descr="0_54170_655c1d86_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2071678"/>
            <a:ext cx="3143272" cy="2357454"/>
          </a:xfrm>
          <a:prstGeom prst="rect">
            <a:avLst/>
          </a:prstGeom>
        </p:spPr>
      </p:pic>
      <p:pic>
        <p:nvPicPr>
          <p:cNvPr id="5" name="Рисунок 4" descr="6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4214818"/>
            <a:ext cx="4071966" cy="236755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cs typeface="Times New Roman" pitchFamily="18" charset="0"/>
              </a:rPr>
              <a:t>Первые самолеты – их называли «летающими этажерками»- могли продержаться </a:t>
            </a:r>
            <a:r>
              <a:rPr lang="ru-RU" sz="2200" b="1" dirty="0" smtClean="0">
                <a:cs typeface="Times New Roman" pitchFamily="18" charset="0"/>
              </a:rPr>
              <a:t>в </a:t>
            </a:r>
            <a:r>
              <a:rPr lang="ru-RU" sz="2200" b="1" dirty="0" smtClean="0">
                <a:cs typeface="Times New Roman" pitchFamily="18" charset="0"/>
              </a:rPr>
              <a:t>воздухе недолго, летали медленно и низко. Ученые создали специальный </a:t>
            </a:r>
            <a:r>
              <a:rPr lang="ru-RU" sz="2200" b="1" dirty="0" smtClean="0">
                <a:cs typeface="Times New Roman" pitchFamily="18" charset="0"/>
              </a:rPr>
              <a:t>авиационный </a:t>
            </a:r>
            <a:r>
              <a:rPr lang="ru-RU" sz="2200" b="1" dirty="0" smtClean="0">
                <a:cs typeface="Times New Roman" pitchFamily="18" charset="0"/>
              </a:rPr>
              <a:t>бензин. Самолеты стали подниматься выше облаков, летать в </a:t>
            </a:r>
            <a:r>
              <a:rPr lang="ru-RU" sz="2200" b="1" dirty="0" smtClean="0">
                <a:cs typeface="Times New Roman" pitchFamily="18" charset="0"/>
              </a:rPr>
              <a:t>дальние </a:t>
            </a:r>
            <a:r>
              <a:rPr lang="ru-RU" sz="2200" b="1" dirty="0" smtClean="0">
                <a:cs typeface="Times New Roman" pitchFamily="18" charset="0"/>
              </a:rPr>
              <a:t>города и страны.</a:t>
            </a:r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 descr="204-300-vv2-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2214554"/>
            <a:ext cx="3857652" cy="3055163"/>
          </a:xfrm>
          <a:prstGeom prst="rect">
            <a:avLst/>
          </a:prstGeom>
        </p:spPr>
      </p:pic>
      <p:pic>
        <p:nvPicPr>
          <p:cNvPr id="4" name="Рисунок 3" descr="Ретро_самоле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286124"/>
            <a:ext cx="4130652" cy="278130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Нефть нашла и другое применение . Когда в семье кто-то </a:t>
            </a:r>
            <a:br>
              <a:rPr lang="ru-RU" sz="2700" b="1" dirty="0" smtClean="0"/>
            </a:br>
            <a:r>
              <a:rPr lang="ru-RU" sz="2700" b="1" dirty="0" smtClean="0"/>
              <a:t>заболевает, ему требуется лекарство. Мы идем в аптеку и покупаем нужное </a:t>
            </a:r>
            <a:r>
              <a:rPr lang="ru-RU" sz="2700" b="1" dirty="0" smtClean="0"/>
              <a:t>средство </a:t>
            </a:r>
            <a:r>
              <a:rPr lang="ru-RU" sz="2700" b="1" dirty="0" smtClean="0"/>
              <a:t>для борьбы с болезнью. Оказывается, многие лекарства делают тоже </a:t>
            </a:r>
            <a:br>
              <a:rPr lang="ru-RU" sz="2700" b="1" dirty="0" smtClean="0"/>
            </a:br>
            <a:r>
              <a:rPr lang="ru-RU" sz="2700" b="1" dirty="0" smtClean="0"/>
              <a:t>из нефти, так же как  и упаковку для них- все эти баночки, скляночки, коробочки….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2428868"/>
            <a:ext cx="3347349" cy="2571768"/>
          </a:xfrm>
          <a:prstGeom prst="rect">
            <a:avLst/>
          </a:prstGeom>
        </p:spPr>
      </p:pic>
      <p:pic>
        <p:nvPicPr>
          <p:cNvPr id="4" name="Рисунок 3" descr="img10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071810"/>
            <a:ext cx="4214842" cy="328271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Посмотри на витрины магазинов – горы пластмассовых игрушек, школьные </a:t>
            </a:r>
            <a:r>
              <a:rPr lang="ru-RU" sz="2200" b="1" dirty="0" smtClean="0"/>
              <a:t>линейки, Авторучки</a:t>
            </a:r>
            <a:r>
              <a:rPr lang="ru-RU" sz="2200" b="1" dirty="0" smtClean="0"/>
              <a:t>, обложки для дневников и тетрадей. А ведь пластмасса </a:t>
            </a:r>
            <a:r>
              <a:rPr lang="ru-RU" sz="2200" b="1" dirty="0" smtClean="0"/>
              <a:t>своим Рождением </a:t>
            </a:r>
            <a:r>
              <a:rPr lang="ru-RU" sz="2200" b="1" dirty="0" smtClean="0"/>
              <a:t>тоже обязана нефти. Как </a:t>
            </a:r>
            <a:r>
              <a:rPr lang="ru-RU" sz="2200" b="1" dirty="0" smtClean="0"/>
              <a:t>и автомобильные </a:t>
            </a:r>
            <a:r>
              <a:rPr lang="ru-RU" sz="2200" b="1" dirty="0" smtClean="0"/>
              <a:t>покрышки, асфальтовое</a:t>
            </a:r>
            <a:br>
              <a:rPr lang="ru-RU" sz="2200" b="1" dirty="0" smtClean="0"/>
            </a:br>
            <a:r>
              <a:rPr lang="ru-RU" sz="2200" b="1" dirty="0" smtClean="0"/>
              <a:t>Покрытие дорог, резиновые шланги , одежда из синтетических материалов, обувь, </a:t>
            </a:r>
            <a:r>
              <a:rPr lang="ru-RU" sz="2200" b="1" dirty="0" smtClean="0"/>
              <a:t>пластиковые </a:t>
            </a:r>
            <a:r>
              <a:rPr lang="ru-RU" sz="2200" b="1" dirty="0" smtClean="0"/>
              <a:t>бутылки  - всего не перечислишь…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2041471_w640_h640_shla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285992"/>
            <a:ext cx="2905130" cy="2428892"/>
          </a:xfrm>
          <a:prstGeom prst="rect">
            <a:avLst/>
          </a:prstGeom>
        </p:spPr>
      </p:pic>
      <p:pic>
        <p:nvPicPr>
          <p:cNvPr id="4" name="Рисунок 3" descr="4810344003843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2428868"/>
            <a:ext cx="2214578" cy="1571636"/>
          </a:xfrm>
          <a:prstGeom prst="rect">
            <a:avLst/>
          </a:prstGeom>
        </p:spPr>
      </p:pic>
      <p:pic>
        <p:nvPicPr>
          <p:cNvPr id="5" name="Рисунок 4" descr="5048177_w640_h640_bravurisbig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000892" y="2428868"/>
            <a:ext cx="1227962" cy="2214578"/>
          </a:xfrm>
          <a:prstGeom prst="rect">
            <a:avLst/>
          </a:prstGeom>
        </p:spPr>
      </p:pic>
      <p:pic>
        <p:nvPicPr>
          <p:cNvPr id="6" name="Рисунок 5" descr="4027805_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4330474"/>
            <a:ext cx="4071966" cy="2197456"/>
          </a:xfrm>
          <a:prstGeom prst="rect">
            <a:avLst/>
          </a:prstGeom>
        </p:spPr>
      </p:pic>
      <p:pic>
        <p:nvPicPr>
          <p:cNvPr id="7" name="Рисунок 6" descr="930055-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472" y="4643446"/>
            <a:ext cx="1666870" cy="177688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Россия обладает огромными запасами нефти. Особенно богатым на </a:t>
            </a:r>
            <a:br>
              <a:rPr lang="ru-RU" sz="2200" b="1" dirty="0" smtClean="0"/>
            </a:br>
            <a:r>
              <a:rPr lang="ru-RU" sz="2200" b="1" dirty="0" smtClean="0"/>
              <a:t>Месторождение «черного золота» оказался северный район нашей родины – </a:t>
            </a:r>
            <a:r>
              <a:rPr lang="ru-RU" sz="2200" b="1" dirty="0" smtClean="0"/>
              <a:t>Югорский </a:t>
            </a:r>
            <a:r>
              <a:rPr lang="ru-RU" sz="2200" b="1" dirty="0" smtClean="0"/>
              <a:t>край. Местные жители часто наблюдали радужные пятна на </a:t>
            </a:r>
            <a:r>
              <a:rPr lang="ru-RU" sz="2200" b="1" dirty="0" smtClean="0"/>
              <a:t>поверхности </a:t>
            </a:r>
            <a:r>
              <a:rPr lang="ru-RU" sz="2200" b="1" dirty="0" smtClean="0"/>
              <a:t>озер. Сейчас здесь ведется основная добыча нефти.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Oil_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071678"/>
            <a:ext cx="8120346" cy="42386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К сожалению, нефть, приносящая пользу человеку, может навредить живой </a:t>
            </a:r>
            <a:r>
              <a:rPr lang="ru-RU" sz="2200" b="1" dirty="0" smtClean="0"/>
              <a:t>природе. Утечка </a:t>
            </a:r>
            <a:r>
              <a:rPr lang="ru-RU" sz="2200" b="1" dirty="0" smtClean="0"/>
              <a:t>нефти приводит к экологической катастрофе- </a:t>
            </a:r>
            <a:r>
              <a:rPr lang="ru-RU" sz="2200" b="1" dirty="0" smtClean="0"/>
              <a:t>гибнут </a:t>
            </a:r>
            <a:r>
              <a:rPr lang="ru-RU" sz="2200" b="1" dirty="0" smtClean="0"/>
              <a:t>животные, </a:t>
            </a:r>
            <a:r>
              <a:rPr lang="ru-RU" sz="2200" b="1" dirty="0" smtClean="0"/>
              <a:t>птицы… Люди </a:t>
            </a:r>
            <a:r>
              <a:rPr lang="ru-RU" sz="2200" b="1" dirty="0" smtClean="0"/>
              <a:t>бросают все силы на  устранение последствий разлива нефти.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71612"/>
            <a:ext cx="3810000" cy="2143125"/>
          </a:xfrm>
          <a:prstGeom prst="rect">
            <a:avLst/>
          </a:prstGeom>
        </p:spPr>
      </p:pic>
      <p:pic>
        <p:nvPicPr>
          <p:cNvPr id="4" name="Рисунок 3" descr="1927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428736"/>
            <a:ext cx="3214710" cy="2407523"/>
          </a:xfrm>
          <a:prstGeom prst="rect">
            <a:avLst/>
          </a:prstGeom>
        </p:spPr>
      </p:pic>
      <p:pic>
        <p:nvPicPr>
          <p:cNvPr id="5" name="Рисунок 4" descr="Effects-of-Gulf-oil-spill-on-wildlife_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143380"/>
            <a:ext cx="3786214" cy="25197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4143380"/>
            <a:ext cx="3857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Птицам, попавшим в нефтяное </a:t>
            </a:r>
          </a:p>
          <a:p>
            <a:r>
              <a:rPr lang="ru-RU" sz="2000" b="1" dirty="0" smtClean="0"/>
              <a:t>пятно, трудно выжить. Тогда на </a:t>
            </a:r>
          </a:p>
          <a:p>
            <a:r>
              <a:rPr lang="ru-RU" sz="2000" b="1" dirty="0" smtClean="0"/>
              <a:t>помощь пернатым  друзьям </a:t>
            </a:r>
          </a:p>
          <a:p>
            <a:r>
              <a:rPr lang="ru-RU" sz="2000" b="1" dirty="0" smtClean="0"/>
              <a:t>приходят ученые –экологи. </a:t>
            </a:r>
          </a:p>
          <a:p>
            <a:r>
              <a:rPr lang="ru-RU" sz="2000" b="1" dirty="0" smtClean="0"/>
              <a:t>Они устраивают птахам баню,</a:t>
            </a:r>
          </a:p>
          <a:p>
            <a:r>
              <a:rPr lang="ru-RU" sz="2000" b="1" dirty="0" smtClean="0"/>
              <a:t> моют, чистят их.</a:t>
            </a:r>
            <a:endParaRPr lang="ru-RU" sz="20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14287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Мир был бы совсем другим, если бы люди не сумели открыть полезные свойства нефти.</a:t>
            </a:r>
            <a:br>
              <a:rPr lang="ru-RU" sz="2200" b="1" dirty="0" smtClean="0"/>
            </a:br>
            <a:r>
              <a:rPr lang="ru-RU" sz="2200" b="1" dirty="0" smtClean="0"/>
              <a:t> Мир без машин, самолетов и теплоходов, без необходимых нам каждый день вещей. </a:t>
            </a:r>
            <a:br>
              <a:rPr lang="ru-RU" sz="2200" b="1" dirty="0" smtClean="0"/>
            </a:br>
            <a:r>
              <a:rPr lang="ru-RU" sz="2200" b="1" dirty="0" smtClean="0"/>
              <a:t>Благодаря нефти жизнь современного человека окружена комфортом. Но надо помнить, </a:t>
            </a:r>
            <a:br>
              <a:rPr lang="ru-RU" sz="2200" b="1" dirty="0" smtClean="0"/>
            </a:br>
            <a:r>
              <a:rPr lang="ru-RU" sz="2200" b="1" dirty="0" smtClean="0"/>
              <a:t>Что ее запасы не бесконечны. Необходимо бережно относиться к земным </a:t>
            </a:r>
            <a:br>
              <a:rPr lang="ru-RU" sz="2200" b="1" dirty="0" smtClean="0"/>
            </a:br>
            <a:r>
              <a:rPr lang="ru-RU" sz="2200" b="1" dirty="0" smtClean="0"/>
              <a:t>Богатствам, чтобы ими могли пользоваться и следующие поколения.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9909.neft-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107506"/>
            <a:ext cx="3571900" cy="332186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5747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3" name="Рисунок 2" descr="2007-4-4-19-35-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285860"/>
            <a:ext cx="3803211" cy="44291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1643050"/>
            <a:ext cx="4357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Книжка-раскраска «Самое полезное </a:t>
            </a:r>
          </a:p>
          <a:p>
            <a:r>
              <a:rPr lang="ru-RU" sz="2400" b="1" dirty="0" smtClean="0"/>
              <a:t>ископаемое» Бушуева Н., </a:t>
            </a:r>
          </a:p>
          <a:p>
            <a:r>
              <a:rPr lang="ru-RU" sz="2400" b="1" dirty="0" smtClean="0"/>
              <a:t>г . Ханты-Мансийск, 2008 г.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Иллюстрации, использованные в </a:t>
            </a:r>
          </a:p>
          <a:p>
            <a:r>
              <a:rPr lang="ru-RU" sz="2400" b="1" dirty="0" smtClean="0"/>
              <a:t>презентации, из интернет ресурсов.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643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Одно из земных сокровищ – нефть. Люди называют эту маслянистую </a:t>
            </a:r>
            <a:r>
              <a:rPr lang="ru-RU" sz="2200" b="1" dirty="0" smtClean="0"/>
              <a:t>жидкость </a:t>
            </a:r>
            <a:r>
              <a:rPr lang="ru-RU" sz="2200" b="1" dirty="0" smtClean="0"/>
              <a:t>«черным золотом». Но ее удивительные качества открылись людям </a:t>
            </a:r>
            <a:r>
              <a:rPr lang="ru-RU" sz="2200" b="1" dirty="0" smtClean="0"/>
              <a:t>не </a:t>
            </a:r>
            <a:r>
              <a:rPr lang="ru-RU" sz="2200" b="1" dirty="0" smtClean="0"/>
              <a:t>сразу, а путем долгих поисков , в течении долгих столетий.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81380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08" y="1285860"/>
            <a:ext cx="4214842" cy="3746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143512"/>
            <a:ext cx="931841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Как же образовалась нефть? Ученые считают, что давным-давно на нашей </a:t>
            </a:r>
          </a:p>
          <a:p>
            <a:r>
              <a:rPr lang="ru-RU" sz="2000" b="1" dirty="0" smtClean="0"/>
              <a:t>планете резко изменился  климат, из-за чего многие растения и животные погибли.</a:t>
            </a:r>
          </a:p>
          <a:p>
            <a:r>
              <a:rPr lang="ru-RU" sz="2000" b="1" dirty="0" smtClean="0"/>
              <a:t>Их останки были засыпаны толстым слоем морского ила. Со временем они </a:t>
            </a:r>
          </a:p>
          <a:p>
            <a:r>
              <a:rPr lang="ru-RU" sz="2000" b="1" dirty="0" smtClean="0"/>
              <a:t>превратились  в нефть.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98903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Много веков назад на ближнем Востоке были обнаружены темные пятна на </a:t>
            </a:r>
            <a:r>
              <a:rPr lang="ru-RU" sz="2200" b="1" dirty="0" smtClean="0"/>
              <a:t>зеркальной </a:t>
            </a:r>
            <a:r>
              <a:rPr lang="ru-RU" sz="2200" b="1" dirty="0" smtClean="0"/>
              <a:t>глади  озер . В тех местах было так много нефти, что она </a:t>
            </a:r>
            <a:r>
              <a:rPr lang="ru-RU" sz="2200" b="1" dirty="0" smtClean="0"/>
              <a:t>просачивалась </a:t>
            </a:r>
            <a:r>
              <a:rPr lang="ru-RU" sz="2200" b="1" dirty="0" smtClean="0"/>
              <a:t>на поверхность из глубин земли. Люди собирали </a:t>
            </a:r>
            <a:r>
              <a:rPr lang="ru-RU" sz="2200" b="1" dirty="0" smtClean="0"/>
              <a:t>нефть и </a:t>
            </a:r>
            <a:r>
              <a:rPr lang="ru-RU" sz="2200" b="1" dirty="0" smtClean="0"/>
              <a:t>смолили ею бока кораблей. Суда становились крепкими </a:t>
            </a:r>
            <a:r>
              <a:rPr lang="ru-RU" sz="2200" b="1" dirty="0" smtClean="0"/>
              <a:t>и надежными</a:t>
            </a:r>
            <a:r>
              <a:rPr lang="ru-RU" sz="22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Vonstetinalightn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449374"/>
            <a:ext cx="7500990" cy="50339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144000" cy="5604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В Древней Греции нефть приспособили для военных действий. </a:t>
            </a:r>
            <a:r>
              <a:rPr lang="ru-RU" sz="2700" b="1" dirty="0" smtClean="0"/>
              <a:t>Хитроумные </a:t>
            </a:r>
            <a:r>
              <a:rPr lang="ru-RU" sz="2700" b="1" dirty="0" smtClean="0"/>
              <a:t>греки к стрелам вместо наконечников привязывали смоченную </a:t>
            </a:r>
            <a:r>
              <a:rPr lang="ru-RU" sz="2700" b="1" dirty="0" smtClean="0"/>
              <a:t>в </a:t>
            </a:r>
            <a:r>
              <a:rPr lang="ru-RU" sz="2700" b="1" dirty="0" smtClean="0"/>
              <a:t>нефти паклю. Такими огненными стрелами поджигали паруса вражеских </a:t>
            </a:r>
            <a:r>
              <a:rPr lang="ru-RU" sz="2700" b="1" dirty="0" smtClean="0"/>
              <a:t>кораблей</a:t>
            </a:r>
            <a:r>
              <a:rPr lang="ru-RU" sz="2700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arr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785925"/>
            <a:ext cx="7000924" cy="48399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Изобретательные китайцы первыми догадались добывать нефть при помощи </a:t>
            </a:r>
            <a:r>
              <a:rPr lang="ru-RU" sz="2000" b="1" dirty="0" smtClean="0"/>
              <a:t>бурения</a:t>
            </a:r>
            <a:r>
              <a:rPr lang="ru-RU" sz="2000" b="1" dirty="0" smtClean="0"/>
              <a:t>. Пустые бамбуковые стволы, вращая, постепенно погружали в грунт, </a:t>
            </a:r>
            <a:r>
              <a:rPr lang="ru-RU" sz="2000" b="1" dirty="0" smtClean="0"/>
              <a:t>черная </a:t>
            </a:r>
            <a:r>
              <a:rPr lang="ru-RU" sz="2000" b="1" dirty="0" smtClean="0"/>
              <a:t>жидкость медленно поднималась по ним наверх. </a:t>
            </a:r>
            <a:r>
              <a:rPr lang="ru-RU" sz="2000" b="1" dirty="0" smtClean="0"/>
              <a:t>Таким </a:t>
            </a:r>
            <a:r>
              <a:rPr lang="ru-RU" sz="2000" b="1" dirty="0" smtClean="0"/>
              <a:t>способом нефти, конечно добывали мало.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104121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6357942" cy="5095884"/>
          </a:xfrm>
          <a:prstGeom prst="rect">
            <a:avLst/>
          </a:prstGeom>
        </p:spPr>
      </p:pic>
      <p:pic>
        <p:nvPicPr>
          <p:cNvPr id="4" name="Рисунок 3" descr="6ffc6edf6b8d4d34eb161ac8e48d84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00760" y="1857364"/>
            <a:ext cx="2066019" cy="24595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Позже люди научились находить и добывать нефть в большом количестве. Везде, </a:t>
            </a:r>
            <a:r>
              <a:rPr lang="ru-RU" sz="2200" b="1" dirty="0" smtClean="0"/>
              <a:t>где </a:t>
            </a:r>
            <a:r>
              <a:rPr lang="ru-RU" sz="2200" b="1" dirty="0" smtClean="0"/>
              <a:t>были открыты месторождения «черного золота» возводили нефтяные вышки </a:t>
            </a:r>
            <a:r>
              <a:rPr lang="ru-RU" sz="2200" b="1" dirty="0" smtClean="0"/>
              <a:t>, Которые  </a:t>
            </a:r>
            <a:r>
              <a:rPr lang="ru-RU" sz="2200" b="1" dirty="0" smtClean="0"/>
              <a:t>«качали» драгоценную жидкость из-под земли.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8817682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857364"/>
            <a:ext cx="4659000" cy="3643338"/>
          </a:xfrm>
          <a:prstGeom prst="rect">
            <a:avLst/>
          </a:prstGeom>
        </p:spPr>
      </p:pic>
      <p:pic>
        <p:nvPicPr>
          <p:cNvPr id="4" name="Рисунок 3" descr="64e49be1aa32e413102dab8f0088729e_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3357562"/>
            <a:ext cx="3857652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В России первые буровые установки появились  в середине 19 века. </a:t>
            </a:r>
            <a:r>
              <a:rPr lang="ru-RU" sz="2400" b="1" dirty="0" smtClean="0"/>
              <a:t>Добытую нефть </a:t>
            </a:r>
            <a:r>
              <a:rPr lang="ru-RU" sz="2400" b="1" dirty="0" smtClean="0"/>
              <a:t>перевозили на верблюдах, а позже </a:t>
            </a:r>
            <a:r>
              <a:rPr lang="ru-RU" sz="2400" b="1" dirty="0" smtClean="0"/>
              <a:t>в железных </a:t>
            </a:r>
            <a:r>
              <a:rPr lang="ru-RU" sz="2400" b="1" dirty="0" smtClean="0"/>
              <a:t>бочках, в железнодорожных </a:t>
            </a:r>
            <a:r>
              <a:rPr lang="ru-RU" sz="2400" b="1" dirty="0" smtClean="0"/>
              <a:t>цистернах</a:t>
            </a:r>
            <a:r>
              <a:rPr lang="ru-RU" sz="2400" b="1" dirty="0" smtClean="0"/>
              <a:t>, в кораблях -танкерах.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3" name="Рисунок 2" descr="не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9" y="1643050"/>
            <a:ext cx="3286148" cy="2357454"/>
          </a:xfrm>
          <a:prstGeom prst="rect">
            <a:avLst/>
          </a:prstGeom>
        </p:spPr>
      </p:pic>
      <p:pic>
        <p:nvPicPr>
          <p:cNvPr id="4" name="Рисунок 3" descr="3711646-metallic-vat-on-a-white-background-3d-ima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1214422"/>
            <a:ext cx="1714512" cy="2286016"/>
          </a:xfrm>
          <a:prstGeom prst="rect">
            <a:avLst/>
          </a:prstGeom>
        </p:spPr>
      </p:pic>
      <p:pic>
        <p:nvPicPr>
          <p:cNvPr id="5" name="Рисунок 4" descr="8tsis_20050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4214818"/>
            <a:ext cx="3524248" cy="2418515"/>
          </a:xfrm>
          <a:prstGeom prst="rect">
            <a:avLst/>
          </a:prstGeom>
        </p:spPr>
      </p:pic>
      <p:pic>
        <p:nvPicPr>
          <p:cNvPr id="6" name="Рисунок 5" descr="BosporusOilTanker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3714752"/>
            <a:ext cx="3929090" cy="294681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Несколько позже  придумали быстрый </a:t>
            </a:r>
            <a:r>
              <a:rPr lang="ru-RU" sz="2700" b="1" dirty="0" smtClean="0"/>
              <a:t>способ передвижения нефти </a:t>
            </a:r>
            <a:r>
              <a:rPr lang="ru-RU" sz="2700" b="1" dirty="0" smtClean="0"/>
              <a:t>по нефтепроводу.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Pipeline_at_Kuparu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500174"/>
            <a:ext cx="3061273" cy="2449018"/>
          </a:xfrm>
          <a:prstGeom prst="rect">
            <a:avLst/>
          </a:prstGeom>
        </p:spPr>
      </p:pic>
      <p:pic>
        <p:nvPicPr>
          <p:cNvPr id="4" name="Рисунок 3" descr="tru_2723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857496"/>
            <a:ext cx="5549910" cy="36856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С годами люди все больше  находили применений нефти : нефть способна </a:t>
            </a:r>
            <a:r>
              <a:rPr lang="ru-RU" sz="3100" b="1" dirty="0" smtClean="0"/>
              <a:t>обогревать </a:t>
            </a:r>
            <a:r>
              <a:rPr lang="ru-RU" sz="3100" b="1" dirty="0" smtClean="0"/>
              <a:t>и давать свет…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PK_1_BM_b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500174"/>
            <a:ext cx="4286256" cy="4000528"/>
          </a:xfrm>
          <a:prstGeom prst="rect">
            <a:avLst/>
          </a:prstGeom>
        </p:spPr>
      </p:pic>
      <p:pic>
        <p:nvPicPr>
          <p:cNvPr id="4" name="Рисунок 3" descr="kerosene-lam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500306"/>
            <a:ext cx="2786082" cy="3895725"/>
          </a:xfrm>
          <a:prstGeom prst="rect">
            <a:avLst/>
          </a:prstGeom>
        </p:spPr>
      </p:pic>
      <p:pic>
        <p:nvPicPr>
          <p:cNvPr id="5" name="Рисунок 4" descr="3ca3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72198" y="2357430"/>
            <a:ext cx="2745730" cy="37671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4612" y="392906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Керосиновый обогреватель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9" y="628652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Керосиновая лампа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Керосиновый фонарь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532</Words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Самое полезное ископаемое </vt:lpstr>
      <vt:lpstr>Одно из земных сокровищ – нефть. Люди называют эту маслянистую жидкость «черным золотом». Но ее удивительные качества открылись людям не сразу, а путем долгих поисков , в течении долгих столетий. </vt:lpstr>
      <vt:lpstr>Много веков назад на ближнем Востоке были обнаружены темные пятна на зеркальной глади  озер . В тех местах было так много нефти, что она просачивалась на поверхность из глубин земли. Люди собирали нефть и смолили ею бока кораблей. Суда становились крепкими и надежными. </vt:lpstr>
      <vt:lpstr>В Древней Греции нефть приспособили для военных действий. Хитроумные греки к стрелам вместо наконечников привязывали смоченную в нефти паклю. Такими огненными стрелами поджигали паруса вражеских кораблей. </vt:lpstr>
      <vt:lpstr>Изобретательные китайцы первыми догадались добывать нефть при помощи бурения. Пустые бамбуковые стволы, вращая, постепенно погружали в грунт, черная жидкость медленно поднималась по ним наверх. Таким способом нефти, конечно добывали мало. </vt:lpstr>
      <vt:lpstr>Позже люди научились находить и добывать нефть в большом количестве. Везде, где были открыты месторождения «черного золота» возводили нефтяные вышки , Которые  «качали» драгоценную жидкость из-под земли. </vt:lpstr>
      <vt:lpstr>В России первые буровые установки появились  в середине 19 века. Добытую нефть перевозили на верблюдах, а позже в железных бочках, в железнодорожных цистернах, в кораблях -танкерах. </vt:lpstr>
      <vt:lpstr>Несколько позже  придумали быстрый способ передвижения нефти по нефтепроводу. </vt:lpstr>
      <vt:lpstr>С годами люди все больше  находили применений нефти : нефть способна обогревать и давать свет…  </vt:lpstr>
      <vt:lpstr>Со временем люди поняли, что нефть способна не только обогревать и давать свет, но и приводить в действие различные механизмы. Благодаря бензину,  который  был получен из нефти, по улицам помчались автомобили. </vt:lpstr>
      <vt:lpstr>Первые самолеты – их называли «летающими этажерками»- могли продержаться в воздухе недолго, летали медленно и низко. Ученые создали специальный авиационный бензин. Самолеты стали подниматься выше облаков, летать в дальние города и страны. </vt:lpstr>
      <vt:lpstr>Нефть нашла и другое применение . Когда в семье кто-то  заболевает, ему требуется лекарство. Мы идем в аптеку и покупаем нужное средство для борьбы с болезнью. Оказывается, многие лекарства делают тоже  из нефти, так же как  и упаковку для них- все эти баночки, скляночки, коробочки…. </vt:lpstr>
      <vt:lpstr>Посмотри на витрины магазинов – горы пластмассовых игрушек, школьные линейки, Авторучки, обложки для дневников и тетрадей. А ведь пластмасса своим Рождением тоже обязана нефти. Как и автомобильные покрышки, асфальтовое Покрытие дорог, резиновые шланги , одежда из синтетических материалов, обувь, пластиковые бутылки  - всего не перечислишь… </vt:lpstr>
      <vt:lpstr>Россия обладает огромными запасами нефти. Особенно богатым на  Месторождение «черного золота» оказался северный район нашей родины – Югорский край. Местные жители часто наблюдали радужные пятна на поверхности озер. Сейчас здесь ведется основная добыча нефти. </vt:lpstr>
      <vt:lpstr>К сожалению, нефть, приносящая пользу человеку, может навредить живой природе. Утечка нефти приводит к экологической катастрофе- гибнут животные, птицы… Люди бросают все силы на  устранение последствий разлива нефти. </vt:lpstr>
      <vt:lpstr>Мир был бы совсем другим, если бы люди не сумели открыть полезные свойства нефти.  Мир без машин, самолетов и теплоходов, без необходимых нам каждый день вещей.  Благодаря нефти жизнь современного человека окружена комфортом. Но надо помнить,  Что ее запасы не бесконечны. Необходимо бережно относиться к земным  Богатствам, чтобы ими могли пользоваться и следующие поколения. 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Самое полезное ископаемое </dc:title>
  <dc:creator>Администратор</dc:creator>
  <cp:lastModifiedBy>XTreme.ws</cp:lastModifiedBy>
  <cp:revision>13</cp:revision>
  <dcterms:created xsi:type="dcterms:W3CDTF">2019-05-16T08:43:24Z</dcterms:created>
  <dcterms:modified xsi:type="dcterms:W3CDTF">2019-05-16T10:05:03Z</dcterms:modified>
</cp:coreProperties>
</file>