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4" r:id="rId6"/>
    <p:sldId id="267" r:id="rId7"/>
    <p:sldId id="266" r:id="rId8"/>
    <p:sldId id="269" r:id="rId9"/>
    <p:sldId id="261" r:id="rId10"/>
    <p:sldId id="259" r:id="rId11"/>
    <p:sldId id="263" r:id="rId12"/>
    <p:sldId id="262" r:id="rId13"/>
    <p:sldId id="265" r:id="rId14"/>
    <p:sldId id="270" r:id="rId15"/>
    <p:sldId id="273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фон9.jpg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-142908" y="0"/>
            <a:ext cx="9286908" cy="6858000"/>
          </a:xfrm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428728" y="857233"/>
            <a:ext cx="7029472" cy="242889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Школьные принадлежности</a:t>
            </a:r>
            <a:endParaRPr lang="ru-RU" sz="6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500298" y="3886200"/>
            <a:ext cx="5715040" cy="1752600"/>
          </a:xfrm>
        </p:spPr>
        <p:txBody>
          <a:bodyPr>
            <a:normAutofit/>
          </a:bodyPr>
          <a:lstStyle/>
          <a:p>
            <a:endParaRPr lang="ru-RU" sz="2400" b="1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Цветные карандаши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85720" y="1600201"/>
            <a:ext cx="4929222" cy="225742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Жмутся в узеньком домишке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Разноцветные детишки.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Только выпустишь на волю –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была пустота,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Там, глядишь, — красота!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023-025-Tverdye-karandashi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81842">
            <a:off x="4744478" y="2713335"/>
            <a:ext cx="3897385" cy="286353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0"/>
            <a:ext cx="7143800" cy="92867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Краски и кисточка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034" y="928671"/>
            <a:ext cx="5000660" cy="3143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Разноцветные сестрицы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Заскучали без водицы.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Дядя, длинный и худой,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Носит воду бородой.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сестрицы вместе с ним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Нарисуют дом и дым.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kraski0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071809"/>
            <a:ext cx="3929090" cy="300039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64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Пластилин</a:t>
            </a:r>
            <a:endParaRPr lang="ru-RU" sz="5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14282" y="1500174"/>
            <a:ext cx="5286412" cy="221457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Я весь мир слепить готов — Дом, машину, двух котов…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сегодня властелин —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 меня есть…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4f9162705d1f6_x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74419">
            <a:off x="4153452" y="2785878"/>
            <a:ext cx="4000496" cy="34290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43758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Цветная бумага</a:t>
            </a:r>
            <a:endParaRPr lang="ru-RU" sz="5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14282" y="1600200"/>
            <a:ext cx="5429288" cy="232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Смастерим корабль, солдата,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Паровоз, машину, шпагу.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поможет нам, ребята,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Разноцветная…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foamiran-nabor-tsvetnogo-materiala-l118861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71423">
            <a:off x="4201842" y="2990368"/>
            <a:ext cx="3954286" cy="303599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Ножницы</a:t>
            </a:r>
            <a:endParaRPr lang="ru-RU" sz="5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857224" y="1428736"/>
            <a:ext cx="5072098" cy="31432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 делать мы умеем: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Стричь, кроить и вырезать.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играйте с нами, дети: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Можем больно наказать!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_8ead4_d76cee5_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831183">
            <a:off x="4729899" y="2653905"/>
            <a:ext cx="3429024" cy="292895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29378" cy="93978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Клей</a:t>
            </a:r>
            <a:endParaRPr lang="ru-RU" sz="54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71472" y="1214423"/>
            <a:ext cx="5000660" cy="2214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Два листа между собой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Скрепит он, колпак открой.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Можешь мазать, не жалей.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зовут его все…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0000013618_1_big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20572">
            <a:off x="3776400" y="3715578"/>
            <a:ext cx="2500330" cy="2383706"/>
          </a:xfrm>
          <a:prstGeom prst="rect">
            <a:avLst/>
          </a:prstGeom>
        </p:spPr>
      </p:pic>
      <p:pic>
        <p:nvPicPr>
          <p:cNvPr id="11" name="Рисунок 10" descr="1318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481264">
            <a:off x="5794117" y="1188488"/>
            <a:ext cx="2865438" cy="23586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Книга</a:t>
            </a:r>
            <a:endParaRPr lang="ru-RU" sz="5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785786" y="1600201"/>
            <a:ext cx="5143536" cy="190023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куст, а с листочками,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рубашка, а сшита,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человек, а рассказывает.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442890284420_photoshopia_ru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66450">
            <a:off x="4404929" y="3067932"/>
            <a:ext cx="3714776" cy="320956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2254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Закладка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785786" y="1571612"/>
            <a:ext cx="5429288" cy="2143140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Я нужна вам для порядка:</a:t>
            </a:r>
          </a:p>
          <a:p>
            <a:pPr fontAlgn="base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Зря страницы не листай!</a:t>
            </a:r>
          </a:p>
          <a:p>
            <a:pPr fontAlgn="base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Там ,где я - открой, читай!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" name="Рисунок 9" descr="4cae83619ca20205ed23f865ca54--kantselyarskie-tovary-ptichki-vyshitye-zakladki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05440">
            <a:off x="5101514" y="3202898"/>
            <a:ext cx="3627992" cy="314324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Портфель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571612"/>
            <a:ext cx="43577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Новый дом несу в руке,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Дверцы дома — на замке.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Тут жильцы бумажные.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ужасно важные.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image_4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89618">
            <a:off x="5945409" y="1697749"/>
            <a:ext cx="2684326" cy="2372572"/>
          </a:xfrm>
          <a:prstGeom prst="rect">
            <a:avLst/>
          </a:prstGeom>
        </p:spPr>
      </p:pic>
      <p:pic>
        <p:nvPicPr>
          <p:cNvPr id="11" name="Рисунок 10" descr="699405864da61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201230">
            <a:off x="3387000" y="3337552"/>
            <a:ext cx="2303859" cy="31115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5900750" cy="128588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Тетрадь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42844" y="1600201"/>
            <a:ext cx="4429156" cy="16144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 я в клетку, то в линейку.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Написать по ним сумей-ка!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mini_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94250">
            <a:off x="4448124" y="2090825"/>
            <a:ext cx="4102500" cy="34543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86568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Ручка</a:t>
            </a:r>
            <a:endParaRPr lang="ru-RU" sz="5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034" y="1600201"/>
            <a:ext cx="5000660" cy="247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Пишем ей в тетрадку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Буквы по порядку.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нужная нам  штучка,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зовётся просто …</a:t>
            </a:r>
          </a:p>
          <a:p>
            <a:r>
              <a:rPr lang="ru-RU" sz="3200" dirty="0" smtClean="0"/>
              <a:t> </a:t>
            </a:r>
          </a:p>
          <a:p>
            <a:pPr>
              <a:buNone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f21172a5918754fffbf0e9d7776c4d5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2542">
            <a:off x="5211723" y="2883021"/>
            <a:ext cx="3277434" cy="307181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0"/>
            <a:ext cx="5857916" cy="107154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Карандаш</a:t>
            </a:r>
            <a:endParaRPr lang="ru-RU" sz="54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357158" y="1071547"/>
            <a:ext cx="4857784" cy="214313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ты его отточишь,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Нарисуешь всё, что хочешь!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Солнце, море, горы, пляж.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же это?..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1121608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4715">
            <a:off x="4572000" y="2571744"/>
            <a:ext cx="4095779" cy="335758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5757874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Ластик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14282" y="1357298"/>
            <a:ext cx="5143536" cy="23574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Вы цветным карандашом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рисуночки раскрасьте.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 подправить их потом,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пригодится…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ластик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63668">
            <a:off x="4676532" y="3342240"/>
            <a:ext cx="3136022" cy="235745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58072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Линейка</a:t>
            </a:r>
            <a:endParaRPr lang="ru-RU" sz="5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642910" y="1357299"/>
            <a:ext cx="4714908" cy="22145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Линию прямую, ну-ка,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 нарисовать сумей-ка!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сложная наука!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Пригодится здесь…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0d9a7ec36c8ef7f94b8b4079ce7441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6719">
            <a:off x="5320463" y="2605827"/>
            <a:ext cx="3048000" cy="304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86502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Циркуль</a:t>
            </a:r>
            <a:endParaRPr lang="ru-RU" sz="5400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1000100" y="1600201"/>
            <a:ext cx="3929090" cy="1257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Сговорились две ноги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Делать дуги и круги.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admin-ajax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44904">
            <a:off x="4540670" y="2632118"/>
            <a:ext cx="3820184" cy="32703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6686568" cy="121442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Пенал</a:t>
            </a:r>
            <a:endParaRPr lang="ru-RU" sz="5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785786" y="1285860"/>
            <a:ext cx="5572164" cy="22860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этой узенькой коробке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найдёшь карандаши,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Ручки, ластик, скрепки, кнопки 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угодно для души.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h155317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1634">
            <a:off x="4618616" y="3190288"/>
            <a:ext cx="3778269" cy="309302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фон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625794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Альбом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214282" y="1428736"/>
            <a:ext cx="4643470" cy="228601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Нарисую лето, маму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себя. На мне — панаму.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Море, радугу и дом.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хранит в себе…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e86f30053630af99b252fcb043acf44c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5350">
            <a:off x="4047787" y="3032881"/>
            <a:ext cx="4357394" cy="3143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183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Школьные принадлежности</vt:lpstr>
      <vt:lpstr>Тетрадь</vt:lpstr>
      <vt:lpstr>Ручка</vt:lpstr>
      <vt:lpstr>Карандаш</vt:lpstr>
      <vt:lpstr>Ластик</vt:lpstr>
      <vt:lpstr>Линейка</vt:lpstr>
      <vt:lpstr>Циркуль</vt:lpstr>
      <vt:lpstr>Пенал</vt:lpstr>
      <vt:lpstr>Альбом</vt:lpstr>
      <vt:lpstr>Цветные карандаши</vt:lpstr>
      <vt:lpstr>Краски и кисточка</vt:lpstr>
      <vt:lpstr>Пластилин</vt:lpstr>
      <vt:lpstr>Цветная бумага</vt:lpstr>
      <vt:lpstr>Ножницы</vt:lpstr>
      <vt:lpstr>Клей</vt:lpstr>
      <vt:lpstr>Книга</vt:lpstr>
      <vt:lpstr>Закладка</vt:lpstr>
      <vt:lpstr>Портфель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 принадлежности</dc:title>
  <dc:creator>Сергей</dc:creator>
  <cp:lastModifiedBy>к. 208</cp:lastModifiedBy>
  <cp:revision>22</cp:revision>
  <dcterms:created xsi:type="dcterms:W3CDTF">2016-10-23T13:20:09Z</dcterms:created>
  <dcterms:modified xsi:type="dcterms:W3CDTF">2019-05-17T04:51:21Z</dcterms:modified>
</cp:coreProperties>
</file>