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ppt/theme/themeOverride4.xml" ContentType="application/vnd.openxmlformats-officedocument.themeOverrid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theme/themeOverride5.xml" ContentType="application/vnd.openxmlformats-officedocument.themeOverride+xml"/>
  <Override PartName="/ppt/theme/themeOverride6.xml" ContentType="application/vnd.openxmlformats-officedocument.themeOverride+xml"/>
  <Override PartName="/ppt/theme/theme5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20" r:id="rId2"/>
    <p:sldMasterId id="2147483756" r:id="rId3"/>
    <p:sldMasterId id="2147483768" r:id="rId4"/>
  </p:sldMasterIdLst>
  <p:notesMasterIdLst>
    <p:notesMasterId r:id="rId30"/>
  </p:notesMasterIdLst>
  <p:sldIdLst>
    <p:sldId id="256" r:id="rId5"/>
    <p:sldId id="278" r:id="rId6"/>
    <p:sldId id="264" r:id="rId7"/>
    <p:sldId id="270" r:id="rId8"/>
    <p:sldId id="279" r:id="rId9"/>
    <p:sldId id="272" r:id="rId10"/>
    <p:sldId id="258" r:id="rId11"/>
    <p:sldId id="273" r:id="rId12"/>
    <p:sldId id="260" r:id="rId13"/>
    <p:sldId id="265" r:id="rId14"/>
    <p:sldId id="266" r:id="rId15"/>
    <p:sldId id="267" r:id="rId16"/>
    <p:sldId id="268" r:id="rId17"/>
    <p:sldId id="276" r:id="rId18"/>
    <p:sldId id="274" r:id="rId19"/>
    <p:sldId id="277" r:id="rId20"/>
    <p:sldId id="280" r:id="rId21"/>
    <p:sldId id="281" r:id="rId22"/>
    <p:sldId id="282" r:id="rId23"/>
    <p:sldId id="283" r:id="rId24"/>
    <p:sldId id="262" r:id="rId25"/>
    <p:sldId id="285" r:id="rId26"/>
    <p:sldId id="275" r:id="rId27"/>
    <p:sldId id="269" r:id="rId28"/>
    <p:sldId id="284" r:id="rId2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588" autoAdjust="0"/>
    <p:restoredTop sz="94660"/>
  </p:normalViewPr>
  <p:slideViewPr>
    <p:cSldViewPr>
      <p:cViewPr varScale="1">
        <p:scale>
          <a:sx n="106" d="100"/>
          <a:sy n="106" d="100"/>
        </p:scale>
        <p:origin x="1482" y="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7.xml"/><Relationship Id="rId34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#4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BFADACE-7AE6-4DA3-901E-4A7EB2F58C1E}" type="doc">
      <dgm:prSet loTypeId="urn:microsoft.com/office/officeart/2005/8/layout/list1" loCatId="list" qsTypeId="urn:microsoft.com/office/officeart/2005/8/quickstyle/3d8" qsCatId="3D" csTypeId="urn:microsoft.com/office/officeart/2005/8/colors/colorful2" csCatId="colorful" phldr="1"/>
      <dgm:spPr/>
      <dgm:t>
        <a:bodyPr/>
        <a:lstStyle/>
        <a:p>
          <a:endParaRPr lang="ru-RU"/>
        </a:p>
      </dgm:t>
    </dgm:pt>
    <dgm:pt modelId="{C6E16B24-3917-42F0-836B-FEF0E9D04967}">
      <dgm:prSet custT="1"/>
      <dgm:spPr/>
      <dgm:t>
        <a:bodyPr/>
        <a:lstStyle/>
        <a:p>
          <a:pPr algn="ctr" rtl="0"/>
          <a:r>
            <a:rPr lang="ru-RU" sz="3200" dirty="0" smtClean="0"/>
            <a:t>«Евгений Онегин» -  первый в русской литературе </a:t>
          </a:r>
          <a:r>
            <a:rPr lang="ru-RU" sz="3200" i="1" dirty="0" smtClean="0"/>
            <a:t>реалистический  роман в стихах </a:t>
          </a:r>
          <a:endParaRPr lang="ru-RU" sz="3200" dirty="0"/>
        </a:p>
      </dgm:t>
    </dgm:pt>
    <dgm:pt modelId="{2DEF214F-6A7A-4A70-9148-73D9F0749F86}" type="parTrans" cxnId="{EF286AD3-2370-4442-A6AE-890B0C1FF334}">
      <dgm:prSet/>
      <dgm:spPr/>
      <dgm:t>
        <a:bodyPr/>
        <a:lstStyle/>
        <a:p>
          <a:endParaRPr lang="ru-RU"/>
        </a:p>
      </dgm:t>
    </dgm:pt>
    <dgm:pt modelId="{E141CC4E-5721-4D51-9586-026C25694DCE}" type="sibTrans" cxnId="{EF286AD3-2370-4442-A6AE-890B0C1FF334}">
      <dgm:prSet/>
      <dgm:spPr/>
      <dgm:t>
        <a:bodyPr/>
        <a:lstStyle/>
        <a:p>
          <a:endParaRPr lang="ru-RU"/>
        </a:p>
      </dgm:t>
    </dgm:pt>
    <dgm:pt modelId="{99E85C6D-9CC6-4491-81DC-1AC23C746F34}" type="pres">
      <dgm:prSet presAssocID="{BBFADACE-7AE6-4DA3-901E-4A7EB2F58C1E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38F5BC3-9DAF-4F12-88EF-ED3C0A215C44}" type="pres">
      <dgm:prSet presAssocID="{C6E16B24-3917-42F0-836B-FEF0E9D04967}" presName="parentLin" presStyleCnt="0"/>
      <dgm:spPr/>
    </dgm:pt>
    <dgm:pt modelId="{22B06B8C-D189-4740-BF20-38E4AFB0184A}" type="pres">
      <dgm:prSet presAssocID="{C6E16B24-3917-42F0-836B-FEF0E9D04967}" presName="parentLeftMargin" presStyleLbl="node1" presStyleIdx="0" presStyleCnt="1"/>
      <dgm:spPr/>
      <dgm:t>
        <a:bodyPr/>
        <a:lstStyle/>
        <a:p>
          <a:endParaRPr lang="ru-RU"/>
        </a:p>
      </dgm:t>
    </dgm:pt>
    <dgm:pt modelId="{15F769F6-EECE-4003-980E-885474ADE536}" type="pres">
      <dgm:prSet presAssocID="{C6E16B24-3917-42F0-836B-FEF0E9D04967}" presName="parentText" presStyleLbl="node1" presStyleIdx="0" presStyleCnt="1" custScaleX="142997" custScaleY="470967" custLinFactX="4228" custLinFactNeighborX="100000" custLinFactNeighborY="1117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78B4242-28B3-4BCA-B963-6FCF11EEE3EB}" type="pres">
      <dgm:prSet presAssocID="{C6E16B24-3917-42F0-836B-FEF0E9D04967}" presName="negativeSpace" presStyleCnt="0"/>
      <dgm:spPr/>
    </dgm:pt>
    <dgm:pt modelId="{EEA5B2B2-B68A-4B1D-AC09-616CEFFB7104}" type="pres">
      <dgm:prSet presAssocID="{C6E16B24-3917-42F0-836B-FEF0E9D04967}" presName="childText" presStyleLbl="conFgAcc1" presStyleIdx="0" presStyleCnt="1">
        <dgm:presLayoutVars>
          <dgm:bulletEnabled val="1"/>
        </dgm:presLayoutVars>
      </dgm:prSet>
      <dgm:spPr/>
    </dgm:pt>
  </dgm:ptLst>
  <dgm:cxnLst>
    <dgm:cxn modelId="{387F6E3F-5BEC-4FAA-9190-861E43ADFED6}" type="presOf" srcId="{C6E16B24-3917-42F0-836B-FEF0E9D04967}" destId="{22B06B8C-D189-4740-BF20-38E4AFB0184A}" srcOrd="0" destOrd="0" presId="urn:microsoft.com/office/officeart/2005/8/layout/list1"/>
    <dgm:cxn modelId="{EF286AD3-2370-4442-A6AE-890B0C1FF334}" srcId="{BBFADACE-7AE6-4DA3-901E-4A7EB2F58C1E}" destId="{C6E16B24-3917-42F0-836B-FEF0E9D04967}" srcOrd="0" destOrd="0" parTransId="{2DEF214F-6A7A-4A70-9148-73D9F0749F86}" sibTransId="{E141CC4E-5721-4D51-9586-026C25694DCE}"/>
    <dgm:cxn modelId="{E8F29246-4A4C-43DC-A932-20D85109FE09}" type="presOf" srcId="{BBFADACE-7AE6-4DA3-901E-4A7EB2F58C1E}" destId="{99E85C6D-9CC6-4491-81DC-1AC23C746F34}" srcOrd="0" destOrd="0" presId="urn:microsoft.com/office/officeart/2005/8/layout/list1"/>
    <dgm:cxn modelId="{CD193D89-DBDC-4CE2-AA16-F63906E507D5}" type="presOf" srcId="{C6E16B24-3917-42F0-836B-FEF0E9D04967}" destId="{15F769F6-EECE-4003-980E-885474ADE536}" srcOrd="1" destOrd="0" presId="urn:microsoft.com/office/officeart/2005/8/layout/list1"/>
    <dgm:cxn modelId="{DF40093A-51D5-4487-ACCC-8F0C330CC7EC}" type="presParOf" srcId="{99E85C6D-9CC6-4491-81DC-1AC23C746F34}" destId="{F38F5BC3-9DAF-4F12-88EF-ED3C0A215C44}" srcOrd="0" destOrd="0" presId="urn:microsoft.com/office/officeart/2005/8/layout/list1"/>
    <dgm:cxn modelId="{4902B0AF-FF02-4899-B484-BD67C822EAB7}" type="presParOf" srcId="{F38F5BC3-9DAF-4F12-88EF-ED3C0A215C44}" destId="{22B06B8C-D189-4740-BF20-38E4AFB0184A}" srcOrd="0" destOrd="0" presId="urn:microsoft.com/office/officeart/2005/8/layout/list1"/>
    <dgm:cxn modelId="{82F10A37-22B8-425E-8DA3-A04BF2D06FCB}" type="presParOf" srcId="{F38F5BC3-9DAF-4F12-88EF-ED3C0A215C44}" destId="{15F769F6-EECE-4003-980E-885474ADE536}" srcOrd="1" destOrd="0" presId="urn:microsoft.com/office/officeart/2005/8/layout/list1"/>
    <dgm:cxn modelId="{D01837E6-30E7-48EA-A34B-45285732899C}" type="presParOf" srcId="{99E85C6D-9CC6-4491-81DC-1AC23C746F34}" destId="{278B4242-28B3-4BCA-B963-6FCF11EEE3EB}" srcOrd="1" destOrd="0" presId="urn:microsoft.com/office/officeart/2005/8/layout/list1"/>
    <dgm:cxn modelId="{CFF3F2BC-6C84-4BC5-8B92-B8BD8C0AD624}" type="presParOf" srcId="{99E85C6D-9CC6-4491-81DC-1AC23C746F34}" destId="{EEA5B2B2-B68A-4B1D-AC09-616CEFFB7104}" srcOrd="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F7A29E2-A7AF-441E-B94F-3D7E3493B796}" type="doc">
      <dgm:prSet loTypeId="urn:microsoft.com/office/officeart/2005/8/layout/venn3" loCatId="relationship" qsTypeId="urn:microsoft.com/office/officeart/2005/8/quickstyle/3d5" qsCatId="3D" csTypeId="urn:microsoft.com/office/officeart/2005/8/colors/colorful1#4" csCatId="colorful" phldr="1"/>
      <dgm:spPr/>
      <dgm:t>
        <a:bodyPr/>
        <a:lstStyle/>
        <a:p>
          <a:endParaRPr lang="ru-RU"/>
        </a:p>
      </dgm:t>
    </dgm:pt>
    <dgm:pt modelId="{06CB96E6-E3BB-433E-B778-F3F75A9234D2}">
      <dgm:prSet custT="1"/>
      <dgm:spPr/>
      <dgm:t>
        <a:bodyPr/>
        <a:lstStyle/>
        <a:p>
          <a:pPr rtl="0"/>
          <a:r>
            <a:rPr lang="ru-RU" sz="1800" dirty="0" smtClean="0"/>
            <a:t>Крестьянская жизнь;</a:t>
          </a:r>
          <a:endParaRPr lang="ru-RU" sz="1800" dirty="0"/>
        </a:p>
      </dgm:t>
    </dgm:pt>
    <dgm:pt modelId="{7BF4246D-1577-412B-B128-CCA232CDF190}" type="parTrans" cxnId="{9104BD72-A382-4690-BF8E-40C9763BEAE1}">
      <dgm:prSet/>
      <dgm:spPr/>
      <dgm:t>
        <a:bodyPr/>
        <a:lstStyle/>
        <a:p>
          <a:endParaRPr lang="ru-RU"/>
        </a:p>
      </dgm:t>
    </dgm:pt>
    <dgm:pt modelId="{9D1A4844-68CE-4A15-B9A2-78EAFFF6ED03}" type="sibTrans" cxnId="{9104BD72-A382-4690-BF8E-40C9763BEAE1}">
      <dgm:prSet/>
      <dgm:spPr/>
      <dgm:t>
        <a:bodyPr/>
        <a:lstStyle/>
        <a:p>
          <a:endParaRPr lang="ru-RU"/>
        </a:p>
      </dgm:t>
    </dgm:pt>
    <dgm:pt modelId="{4CFBFEE8-FAC5-4454-BC12-62DC28B84996}">
      <dgm:prSet custT="1"/>
      <dgm:spPr/>
      <dgm:t>
        <a:bodyPr/>
        <a:lstStyle/>
        <a:p>
          <a:pPr rtl="0"/>
          <a:r>
            <a:rPr lang="ru-RU" sz="2400" dirty="0" smtClean="0"/>
            <a:t>Картины природы;</a:t>
          </a:r>
          <a:endParaRPr lang="ru-RU" sz="2400" dirty="0"/>
        </a:p>
      </dgm:t>
    </dgm:pt>
    <dgm:pt modelId="{A27123FF-20E5-4387-BBBD-9289FBF3C31B}" type="parTrans" cxnId="{C2F1785E-F793-4E84-B20D-30AC5116B97D}">
      <dgm:prSet/>
      <dgm:spPr/>
      <dgm:t>
        <a:bodyPr/>
        <a:lstStyle/>
        <a:p>
          <a:endParaRPr lang="ru-RU"/>
        </a:p>
      </dgm:t>
    </dgm:pt>
    <dgm:pt modelId="{89ACF237-44F7-4C2B-906D-6F19E9E87D48}" type="sibTrans" cxnId="{C2F1785E-F793-4E84-B20D-30AC5116B97D}">
      <dgm:prSet/>
      <dgm:spPr/>
      <dgm:t>
        <a:bodyPr/>
        <a:lstStyle/>
        <a:p>
          <a:endParaRPr lang="ru-RU"/>
        </a:p>
      </dgm:t>
    </dgm:pt>
    <dgm:pt modelId="{E57F697B-796C-4AC2-BBA2-72AC7CC9ED3F}">
      <dgm:prSet custT="1"/>
      <dgm:spPr/>
      <dgm:t>
        <a:bodyPr/>
        <a:lstStyle/>
        <a:p>
          <a:pPr rtl="0"/>
          <a:r>
            <a:rPr lang="ru-RU" sz="1800" dirty="0" smtClean="0"/>
            <a:t>Жизнь   провинциальных помещиков</a:t>
          </a:r>
          <a:r>
            <a:rPr lang="ru-RU" sz="1400" dirty="0" smtClean="0"/>
            <a:t>;</a:t>
          </a:r>
          <a:endParaRPr lang="ru-RU" sz="1400" dirty="0"/>
        </a:p>
      </dgm:t>
    </dgm:pt>
    <dgm:pt modelId="{A59A1293-7B25-4131-9EA6-7DCC2ACB1262}" type="parTrans" cxnId="{67AF6E8A-5D24-4499-8C15-259238932668}">
      <dgm:prSet/>
      <dgm:spPr/>
      <dgm:t>
        <a:bodyPr/>
        <a:lstStyle/>
        <a:p>
          <a:endParaRPr lang="ru-RU"/>
        </a:p>
      </dgm:t>
    </dgm:pt>
    <dgm:pt modelId="{6D758351-CE15-40BC-964A-1FE026632FF7}" type="sibTrans" cxnId="{67AF6E8A-5D24-4499-8C15-259238932668}">
      <dgm:prSet/>
      <dgm:spPr/>
      <dgm:t>
        <a:bodyPr/>
        <a:lstStyle/>
        <a:p>
          <a:endParaRPr lang="ru-RU"/>
        </a:p>
      </dgm:t>
    </dgm:pt>
    <dgm:pt modelId="{097030FF-E869-4B1C-8A51-05624FF9C9AF}">
      <dgm:prSet/>
      <dgm:spPr/>
      <dgm:t>
        <a:bodyPr/>
        <a:lstStyle/>
        <a:p>
          <a:pPr rtl="0"/>
          <a:r>
            <a:rPr lang="ru-RU" dirty="0" smtClean="0"/>
            <a:t>Жизнь столичного дворянства.</a:t>
          </a:r>
          <a:endParaRPr lang="ru-RU" dirty="0"/>
        </a:p>
      </dgm:t>
    </dgm:pt>
    <dgm:pt modelId="{53BF6B85-C5D8-49B7-A0D7-46E55E9A8429}" type="parTrans" cxnId="{CE91AE1B-9D27-4013-A584-D46269762509}">
      <dgm:prSet/>
      <dgm:spPr/>
      <dgm:t>
        <a:bodyPr/>
        <a:lstStyle/>
        <a:p>
          <a:endParaRPr lang="ru-RU"/>
        </a:p>
      </dgm:t>
    </dgm:pt>
    <dgm:pt modelId="{DAF3F03C-A032-4A61-A6E2-A93AE9FB70D9}" type="sibTrans" cxnId="{CE91AE1B-9D27-4013-A584-D46269762509}">
      <dgm:prSet/>
      <dgm:spPr/>
      <dgm:t>
        <a:bodyPr/>
        <a:lstStyle/>
        <a:p>
          <a:endParaRPr lang="ru-RU"/>
        </a:p>
      </dgm:t>
    </dgm:pt>
    <dgm:pt modelId="{4A54D995-1CCD-4BA2-80FA-8BD4D6212B22}" type="pres">
      <dgm:prSet presAssocID="{1F7A29E2-A7AF-441E-B94F-3D7E3493B796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BDE87167-45A7-4D50-ADC3-F58D8278C0FE}" type="pres">
      <dgm:prSet presAssocID="{06CB96E6-E3BB-433E-B778-F3F75A9234D2}" presName="Name5" presStyleLbl="vennNode1" presStyleIdx="0" presStyleCnt="4" custLinFactNeighborX="-16395" custLinFactNeighborY="230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A53D697-24F5-4EDE-8150-0055C3E17525}" type="pres">
      <dgm:prSet presAssocID="{9D1A4844-68CE-4A15-B9A2-78EAFFF6ED03}" presName="space" presStyleCnt="0"/>
      <dgm:spPr/>
      <dgm:t>
        <a:bodyPr/>
        <a:lstStyle/>
        <a:p>
          <a:endParaRPr lang="ru-RU"/>
        </a:p>
      </dgm:t>
    </dgm:pt>
    <dgm:pt modelId="{B3EF9E29-FA85-4CD4-BE88-B70ACE8A9346}" type="pres">
      <dgm:prSet presAssocID="{4CFBFEE8-FAC5-4454-BC12-62DC28B84996}" presName="Name5" presStyleLbl="vennNode1" presStyleIdx="1" presStyleCnt="4" custLinFactNeighborX="-34864" custLinFactNeighborY="-87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2853EAA-CA72-4F40-855D-3EF8445CC3C3}" type="pres">
      <dgm:prSet presAssocID="{89ACF237-44F7-4C2B-906D-6F19E9E87D48}" presName="space" presStyleCnt="0"/>
      <dgm:spPr/>
      <dgm:t>
        <a:bodyPr/>
        <a:lstStyle/>
        <a:p>
          <a:endParaRPr lang="ru-RU"/>
        </a:p>
      </dgm:t>
    </dgm:pt>
    <dgm:pt modelId="{5E7F80C7-87B8-491C-ACF8-1EBAF233B3E9}" type="pres">
      <dgm:prSet presAssocID="{E57F697B-796C-4AC2-BBA2-72AC7CC9ED3F}" presName="Name5" presStyleLbl="vennNode1" presStyleIdx="2" presStyleCnt="4" custLinFactNeighborX="-5640" custLinFactNeighborY="230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EFD50B5-B56F-4418-B0D9-C70322ADFD94}" type="pres">
      <dgm:prSet presAssocID="{6D758351-CE15-40BC-964A-1FE026632FF7}" presName="space" presStyleCnt="0"/>
      <dgm:spPr/>
      <dgm:t>
        <a:bodyPr/>
        <a:lstStyle/>
        <a:p>
          <a:endParaRPr lang="ru-RU"/>
        </a:p>
      </dgm:t>
    </dgm:pt>
    <dgm:pt modelId="{31489BA1-3903-4526-9422-C450E812F8ED}" type="pres">
      <dgm:prSet presAssocID="{097030FF-E869-4B1C-8A51-05624FF9C9AF}" presName="Name5" presStyleLbl="venn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44338B1-CAF4-453B-938F-29F03DAFA116}" type="presOf" srcId="{097030FF-E869-4B1C-8A51-05624FF9C9AF}" destId="{31489BA1-3903-4526-9422-C450E812F8ED}" srcOrd="0" destOrd="0" presId="urn:microsoft.com/office/officeart/2005/8/layout/venn3"/>
    <dgm:cxn modelId="{67AF6E8A-5D24-4499-8C15-259238932668}" srcId="{1F7A29E2-A7AF-441E-B94F-3D7E3493B796}" destId="{E57F697B-796C-4AC2-BBA2-72AC7CC9ED3F}" srcOrd="2" destOrd="0" parTransId="{A59A1293-7B25-4131-9EA6-7DCC2ACB1262}" sibTransId="{6D758351-CE15-40BC-964A-1FE026632FF7}"/>
    <dgm:cxn modelId="{9104BD72-A382-4690-BF8E-40C9763BEAE1}" srcId="{1F7A29E2-A7AF-441E-B94F-3D7E3493B796}" destId="{06CB96E6-E3BB-433E-B778-F3F75A9234D2}" srcOrd="0" destOrd="0" parTransId="{7BF4246D-1577-412B-B128-CCA232CDF190}" sibTransId="{9D1A4844-68CE-4A15-B9A2-78EAFFF6ED03}"/>
    <dgm:cxn modelId="{D55D99C2-56A7-4D0A-893F-C36B51D84D05}" type="presOf" srcId="{1F7A29E2-A7AF-441E-B94F-3D7E3493B796}" destId="{4A54D995-1CCD-4BA2-80FA-8BD4D6212B22}" srcOrd="0" destOrd="0" presId="urn:microsoft.com/office/officeart/2005/8/layout/venn3"/>
    <dgm:cxn modelId="{C5FDC422-5113-4F36-9E43-1D1811D99D62}" type="presOf" srcId="{06CB96E6-E3BB-433E-B778-F3F75A9234D2}" destId="{BDE87167-45A7-4D50-ADC3-F58D8278C0FE}" srcOrd="0" destOrd="0" presId="urn:microsoft.com/office/officeart/2005/8/layout/venn3"/>
    <dgm:cxn modelId="{CE91AE1B-9D27-4013-A584-D46269762509}" srcId="{1F7A29E2-A7AF-441E-B94F-3D7E3493B796}" destId="{097030FF-E869-4B1C-8A51-05624FF9C9AF}" srcOrd="3" destOrd="0" parTransId="{53BF6B85-C5D8-49B7-A0D7-46E55E9A8429}" sibTransId="{DAF3F03C-A032-4A61-A6E2-A93AE9FB70D9}"/>
    <dgm:cxn modelId="{5841C662-5AC2-451C-BCB4-56D5DD2D629A}" type="presOf" srcId="{4CFBFEE8-FAC5-4454-BC12-62DC28B84996}" destId="{B3EF9E29-FA85-4CD4-BE88-B70ACE8A9346}" srcOrd="0" destOrd="0" presId="urn:microsoft.com/office/officeart/2005/8/layout/venn3"/>
    <dgm:cxn modelId="{A3D4BFB8-A740-4245-9611-E70731CFC3A7}" type="presOf" srcId="{E57F697B-796C-4AC2-BBA2-72AC7CC9ED3F}" destId="{5E7F80C7-87B8-491C-ACF8-1EBAF233B3E9}" srcOrd="0" destOrd="0" presId="urn:microsoft.com/office/officeart/2005/8/layout/venn3"/>
    <dgm:cxn modelId="{C2F1785E-F793-4E84-B20D-30AC5116B97D}" srcId="{1F7A29E2-A7AF-441E-B94F-3D7E3493B796}" destId="{4CFBFEE8-FAC5-4454-BC12-62DC28B84996}" srcOrd="1" destOrd="0" parTransId="{A27123FF-20E5-4387-BBBD-9289FBF3C31B}" sibTransId="{89ACF237-44F7-4C2B-906D-6F19E9E87D48}"/>
    <dgm:cxn modelId="{8A13BEE5-5064-43F2-88B4-E59A3EE105A8}" type="presParOf" srcId="{4A54D995-1CCD-4BA2-80FA-8BD4D6212B22}" destId="{BDE87167-45A7-4D50-ADC3-F58D8278C0FE}" srcOrd="0" destOrd="0" presId="urn:microsoft.com/office/officeart/2005/8/layout/venn3"/>
    <dgm:cxn modelId="{13D2FF19-F8B0-41B7-BCC4-FD79C6BBDBBC}" type="presParOf" srcId="{4A54D995-1CCD-4BA2-80FA-8BD4D6212B22}" destId="{3A53D697-24F5-4EDE-8150-0055C3E17525}" srcOrd="1" destOrd="0" presId="urn:microsoft.com/office/officeart/2005/8/layout/venn3"/>
    <dgm:cxn modelId="{CB3EF34E-16F8-492B-8BEC-A55404836157}" type="presParOf" srcId="{4A54D995-1CCD-4BA2-80FA-8BD4D6212B22}" destId="{B3EF9E29-FA85-4CD4-BE88-B70ACE8A9346}" srcOrd="2" destOrd="0" presId="urn:microsoft.com/office/officeart/2005/8/layout/venn3"/>
    <dgm:cxn modelId="{22967555-3ACF-42BD-B05F-ADE418902BC9}" type="presParOf" srcId="{4A54D995-1CCD-4BA2-80FA-8BD4D6212B22}" destId="{52853EAA-CA72-4F40-855D-3EF8445CC3C3}" srcOrd="3" destOrd="0" presId="urn:microsoft.com/office/officeart/2005/8/layout/venn3"/>
    <dgm:cxn modelId="{8108B059-7F03-422D-ABDF-F76EF03DBD02}" type="presParOf" srcId="{4A54D995-1CCD-4BA2-80FA-8BD4D6212B22}" destId="{5E7F80C7-87B8-491C-ACF8-1EBAF233B3E9}" srcOrd="4" destOrd="0" presId="urn:microsoft.com/office/officeart/2005/8/layout/venn3"/>
    <dgm:cxn modelId="{0BA9FE0D-3592-4F12-AB8A-5E4677DC6CD1}" type="presParOf" srcId="{4A54D995-1CCD-4BA2-80FA-8BD4D6212B22}" destId="{8EFD50B5-B56F-4418-B0D9-C70322ADFD94}" srcOrd="5" destOrd="0" presId="urn:microsoft.com/office/officeart/2005/8/layout/venn3"/>
    <dgm:cxn modelId="{37BC0FB6-E1B4-4680-A132-B14549A05A7F}" type="presParOf" srcId="{4A54D995-1CCD-4BA2-80FA-8BD4D6212B22}" destId="{31489BA1-3903-4526-9422-C450E812F8ED}" srcOrd="6" destOrd="0" presId="urn:microsoft.com/office/officeart/2005/8/layout/venn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enn3">
  <dgm:title val=""/>
  <dgm:desc val=""/>
  <dgm:catLst>
    <dgm:cat type="relationship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fallback" val="2D"/>
        </dgm:alg>
      </dgm:if>
      <dgm:else name="Name3">
        <dgm:alg type="lin">
          <dgm:param type="fallback" val="2D"/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refType="w" refFor="ch" refPtType="node"/>
      <dgm:constr type="w" for="ch" forName="space" refType="w" refFor="ch" refPtType="node" fact="-0.2"/>
      <dgm:constr type="primFontSz" for="ch" ptType="node" op="equ" val="65"/>
    </dgm:constrLst>
    <dgm:ruleLst/>
    <dgm:forEach name="Name4" axis="ch" ptType="node">
      <dgm:layoutNode name="Name5" styleLbl="vennNode1">
        <dgm:varLst>
          <dgm:bulletEnabled val="1"/>
        </dgm:varLst>
        <dgm:alg type="tx">
          <dgm:param type="txAnchorVertCh" val="mid"/>
          <dgm:param type="txAnchorHorzCh" val="ctr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tMarg" refType="primFontSz" fact="0.1"/>
          <dgm:constr type="bMarg" refType="primFontSz" fact="0.1"/>
          <dgm:constr type="lMarg" refType="w" fact="0.156"/>
          <dgm:constr type="rMarg" refType="w" fact="0.156"/>
        </dgm:constrLst>
        <dgm:ruleLst>
          <dgm:rule type="primFontSz" val="5" fact="NaN" max="NaN"/>
        </dgm:ruleLst>
      </dgm:layoutNode>
      <dgm:forEach name="Name6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8">
  <dgm:title val=""/>
  <dgm:desc val=""/>
  <dgm:catLst>
    <dgm:cat type="3D" pri="11800"/>
  </dgm:catLst>
  <dgm:scene3d>
    <a:camera prst="perspectiveHeroicExtremeRightFacing" zoom="82000">
      <a:rot lat="21300000" lon="20400000" rev="180000"/>
    </a:camera>
    <a:lightRig rig="morning" dir="t">
      <a:rot lat="0" lon="0" rev="20400000"/>
    </a:lightRig>
  </dgm:scene3d>
  <dgm:styleLbl name="node0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30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600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635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1520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52400" extrusionH="63500" prstMaterial="matte">
      <a:bevelT w="4445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190500" prstMaterial="matte">
      <a:bevelT w="120650" h="38100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52400" extrusionH="63500" prstMaterial="matte">
      <a:bevelT w="4445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52400" extrusionH="63500" prstMaterial="matte">
      <a:bevelT w="4445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52400" extrusionH="63500" prstMaterial="matte">
      <a:bevelT w="4445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52400" extrusionH="63500" prstMaterial="matte">
      <a:bevelT w="4445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5">
  <dgm:title val=""/>
  <dgm:desc val=""/>
  <dgm:catLst>
    <dgm:cat type="3D" pri="11500"/>
  </dgm:catLst>
  <dgm:scene3d>
    <a:camera prst="isometricOffAxis2Left" zoom="95000"/>
    <a:lightRig rig="flat" dir="t"/>
  </dgm:scene3d>
  <dgm:styleLbl name="node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5715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381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52400" extrusionH="1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38100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3810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400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150"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63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4005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40050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4005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15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71480EB8-1292-4892-B020-3792B163B10C}" type="datetimeFigureOut">
              <a:rPr lang="ru-RU"/>
              <a:pPr>
                <a:defRPr/>
              </a:pPr>
              <a:t>07.05.2019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B8D5DBF1-E1D5-420D-B94C-6921BFA8085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278163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813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4813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71F52834-7524-4899-812B-3E4E5E31403F}" type="slidenum">
              <a:rPr lang="ru-RU" smtClean="0"/>
              <a:pPr/>
              <a:t>14</a:t>
            </a:fld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35886657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3.xml"/><Relationship Id="rId1" Type="http://schemas.openxmlformats.org/officeDocument/2006/relationships/themeOverride" Target="../theme/themeOverride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3.xml"/><Relationship Id="rId1" Type="http://schemas.openxmlformats.org/officeDocument/2006/relationships/themeOverride" Target="../theme/themeOverride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3.xml"/><Relationship Id="rId1" Type="http://schemas.openxmlformats.org/officeDocument/2006/relationships/themeOverride" Target="../theme/themeOverride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Master" Target="../slideMasters/slideMaster3.xml"/><Relationship Id="rId1" Type="http://schemas.openxmlformats.org/officeDocument/2006/relationships/themeOverride" Target="../theme/themeOverride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4.xml"/><Relationship Id="rId1" Type="http://schemas.openxmlformats.org/officeDocument/2006/relationships/themeOverride" Target="../theme/themeOverride5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4.xml"/><Relationship Id="rId1" Type="http://schemas.openxmlformats.org/officeDocument/2006/relationships/themeOverride" Target="../theme/themeOverride6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7F4E82-1A19-4E18-9FBC-5EB2C55B0CB6}" type="datetimeFigureOut">
              <a:rPr lang="ru-RU"/>
              <a:pPr>
                <a:defRPr/>
              </a:pPr>
              <a:t>07.05.2019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A0946A-1DD8-4F58-ABF7-47C3A65CE34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15F01B-CB07-4B09-877E-CB9D64294EED}" type="datetimeFigureOut">
              <a:rPr lang="ru-RU"/>
              <a:pPr>
                <a:defRPr/>
              </a:pPr>
              <a:t>07.05.2019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481ECF-A331-40DF-BF33-8F18D9E8649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381C9C-8436-4FD4-ADE2-F2AB7062EC1A}" type="datetimeFigureOut">
              <a:rPr lang="ru-RU"/>
              <a:pPr>
                <a:defRPr/>
              </a:pPr>
              <a:t>07.05.2019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937D69-001A-4806-847B-9438916EBEB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5" name="Овал 4"/>
          <p:cNvSpPr/>
          <p:nvPr/>
        </p:nvSpPr>
        <p:spPr>
          <a:xfrm>
            <a:off x="1157288" y="1344613"/>
            <a:ext cx="63500" cy="65087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6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3C49C7DB-8438-4583-B7A4-BC4FBEB9CDBA}" type="datetimeFigureOut">
              <a:rPr lang="ru-RU"/>
              <a:pPr>
                <a:defRPr/>
              </a:pPr>
              <a:t>07.05.2019</a:t>
            </a:fld>
            <a:endParaRPr lang="ru-RU"/>
          </a:p>
        </p:txBody>
      </p:sp>
      <p:sp>
        <p:nvSpPr>
          <p:cNvPr id="7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E5272DB4-B16C-4995-AF60-9BAA9325B39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685884-58F9-46B1-8FF8-670B081F53E6}" type="datetimeFigureOut">
              <a:rPr lang="ru-RU"/>
              <a:pPr>
                <a:defRPr/>
              </a:pPr>
              <a:t>07.05.2019</a:t>
            </a:fld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512175-05C2-4961-8F67-7ABF5FD2A83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282825" y="0"/>
            <a:ext cx="6858000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5" name="Прямоугольник 4"/>
          <p:cNvSpPr/>
          <p:nvPr/>
        </p:nvSpPr>
        <p:spPr bwMode="invGray">
          <a:xfrm>
            <a:off x="2286000" y="0"/>
            <a:ext cx="76200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6" name="Овал 5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7" name="Овал 6"/>
          <p:cNvSpPr/>
          <p:nvPr/>
        </p:nvSpPr>
        <p:spPr>
          <a:xfrm>
            <a:off x="2408238" y="2746375"/>
            <a:ext cx="63500" cy="63500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52E9686E-40C5-4DB6-A722-672CBB0D027F}" type="datetimeFigureOut">
              <a:rPr lang="ru-RU"/>
              <a:pPr>
                <a:defRPr/>
              </a:pPr>
              <a:t>07.05.2019</a:t>
            </a:fld>
            <a:endParaRPr lang="ru-RU"/>
          </a:p>
        </p:txBody>
      </p:sp>
      <p:sp>
        <p:nvSpPr>
          <p:cNvPr id="9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6C70E5C0-F955-4B7E-BFC9-DD1881A211E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E96E95-1D45-4F3F-9A73-46ADF63D5EFF}" type="datetimeFigureOut">
              <a:rPr lang="ru-RU"/>
              <a:pPr>
                <a:defRPr/>
              </a:pPr>
              <a:t>07.05.2019</a:t>
            </a:fld>
            <a:endParaRPr lang="ru-RU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BB1173-B56B-4C08-B910-78AAEFDD8E3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/>
          <a:lstStyle>
            <a:lvl1pPr algn="ctr">
              <a:defRPr sz="4500" b="1" cap="none" baseline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543B0295-5AA6-412A-86B2-46B91E4D7D50}" type="datetimeFigureOut">
              <a:rPr lang="ru-RU"/>
              <a:pPr>
                <a:defRPr/>
              </a:pPr>
              <a:t>07.05.2019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D1E678F5-B955-423B-B40F-A4E92DBBABE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E32E5F-34A3-48CD-9E3C-EB6FC6340010}" type="datetimeFigureOut">
              <a:rPr lang="ru-RU"/>
              <a:pPr>
                <a:defRPr/>
              </a:pPr>
              <a:t>07.05.2019</a:t>
            </a:fld>
            <a:endParaRPr lang="ru-RU"/>
          </a:p>
        </p:txBody>
      </p:sp>
      <p:sp>
        <p:nvSpPr>
          <p:cNvPr id="4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FBD698-92ED-4A8D-9886-9368CD1B4C3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14413" y="0"/>
            <a:ext cx="8129587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3" name="Прямоугольник 2"/>
          <p:cNvSpPr/>
          <p:nvPr/>
        </p:nvSpPr>
        <p:spPr bwMode="invGray">
          <a:xfrm>
            <a:off x="1014413" y="0"/>
            <a:ext cx="7302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4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0AA6F0AF-3FCA-4C31-9CD0-A07E9B04B74D}" type="datetimeFigureOut">
              <a:rPr lang="ru-RU"/>
              <a:pPr>
                <a:defRPr/>
              </a:pPr>
              <a:t>07.05.2019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47B998D6-363C-4E54-8A47-1F45DFEB6F7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DEBB3EC0-61B4-4959-A25C-21D3DE0389C4}" type="datetimeFigureOut">
              <a:rPr lang="ru-RU"/>
              <a:pPr>
                <a:defRPr/>
              </a:pPr>
              <a:t>07.05.2019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407BD88D-BB82-4723-A176-5D24B92709E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80B8E1-87C0-4A62-A4BC-A9B11C72A075}" type="datetimeFigureOut">
              <a:rPr lang="ru-RU"/>
              <a:pPr>
                <a:defRPr/>
              </a:pPr>
              <a:t>07.05.2019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707A28-425B-4F66-BBFC-2A54A45FFE9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tIns="274320">
            <a:normAutofit/>
          </a:bodyPr>
          <a:lstStyle>
            <a:extLst/>
          </a:lstStyle>
          <a:p>
            <a:pPr indent="-283464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  <a:defRPr/>
            </a:pPr>
            <a:endParaRPr lang="en-US" sz="3200">
              <a:latin typeface="+mn-lt"/>
              <a:cs typeface="+mn-cs"/>
            </a:endParaRPr>
          </a:p>
        </p:txBody>
      </p:sp>
      <p:sp>
        <p:nvSpPr>
          <p:cNvPr id="6" name="Блок-схема: процесс 5"/>
          <p:cNvSpPr/>
          <p:nvPr/>
        </p:nvSpPr>
        <p:spPr>
          <a:xfrm rot="19468671">
            <a:off x="396875" y="954088"/>
            <a:ext cx="685800" cy="204787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7" name="Блок-схема: процесс 6"/>
          <p:cNvSpPr/>
          <p:nvPr/>
        </p:nvSpPr>
        <p:spPr>
          <a:xfrm rot="2103354" flipH="1">
            <a:off x="5003800" y="936625"/>
            <a:ext cx="649288" cy="204788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tIns="274320">
            <a:normAutofit/>
          </a:bodyPr>
          <a:lstStyle>
            <a:lvl1pPr indent="0">
              <a:buNone/>
              <a:defRPr sz="3200"/>
            </a:lvl1pPr>
            <a:extLst/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372B0B51-BF94-4580-B32C-E308C33AF548}" type="datetimeFigureOut">
              <a:rPr lang="ru-RU"/>
              <a:pPr>
                <a:defRPr/>
              </a:pPr>
              <a:t>07.05.2019</a:t>
            </a:fld>
            <a:endParaRPr lang="ru-RU"/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83D96F08-B0D4-4383-9A15-01140D49A0B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DBE5CF-EFC3-4839-B4C7-993E153EB25F}" type="datetimeFigureOut">
              <a:rPr lang="ru-RU"/>
              <a:pPr>
                <a:defRPr/>
              </a:pPr>
              <a:t>07.05.2019</a:t>
            </a:fld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0B9772-006C-4DCB-9E66-12BFC87402F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A94C45-F1CB-4FA1-B480-B633589EEE3C}" type="datetimeFigureOut">
              <a:rPr lang="ru-RU"/>
              <a:pPr>
                <a:defRPr/>
              </a:pPr>
              <a:t>07.05.2019</a:t>
            </a:fld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0B37A6-3F2C-4FD8-A0CA-B6731DC699F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ый треугольник 3"/>
          <p:cNvSpPr/>
          <p:nvPr/>
        </p:nvSpPr>
        <p:spPr>
          <a:xfrm>
            <a:off x="0" y="4664075"/>
            <a:ext cx="9150350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grpSp>
        <p:nvGrpSpPr>
          <p:cNvPr id="5" name="Группа 15"/>
          <p:cNvGrpSpPr>
            <a:grpSpLocks/>
          </p:cNvGrpSpPr>
          <p:nvPr/>
        </p:nvGrpSpPr>
        <p:grpSpPr bwMode="auto">
          <a:xfrm>
            <a:off x="-3175" y="4953000"/>
            <a:ext cx="9147175" cy="1911350"/>
            <a:chOff x="-3765" y="4832896"/>
            <a:chExt cx="9147765" cy="2032192"/>
          </a:xfrm>
        </p:grpSpPr>
        <p:sp>
          <p:nvSpPr>
            <p:cNvPr id="6" name="Полилиния 5"/>
            <p:cNvSpPr>
              <a:spLocks/>
            </p:cNvSpPr>
            <p:nvPr/>
          </p:nvSpPr>
          <p:spPr bwMode="auto">
            <a:xfrm>
              <a:off x="1687032" y="4832896"/>
              <a:ext cx="7456968" cy="51817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extLst/>
            </a:lstStyle>
            <a:p>
              <a:pPr>
                <a:defRPr/>
              </a:pPr>
              <a:endParaRPr lang="en-US"/>
            </a:p>
          </p:txBody>
        </p:sp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35926" y="5135025"/>
              <a:ext cx="9108074" cy="838869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extLst/>
            </a:lstStyle>
            <a:p>
              <a:pPr>
                <a:defRPr/>
              </a:pPr>
              <a:endParaRPr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>
                <a:defRPr/>
              </a:pPr>
              <a:endParaRPr lang="en-US"/>
            </a:p>
          </p:txBody>
        </p:sp>
        <p:cxnSp>
          <p:nvCxnSpPr>
            <p:cNvPr id="10" name="Прямая соединительная линия 9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anchor="b"/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11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0ACDA810-E799-4873-BB54-DC31F31A370B}" type="datetimeFigureOut">
              <a:rPr lang="ru-RU"/>
              <a:pPr>
                <a:defRPr/>
              </a:pPr>
              <a:t>07.05.2019</a:t>
            </a:fld>
            <a:endParaRPr lang="ru-RU"/>
          </a:p>
        </p:txBody>
      </p:sp>
      <p:sp>
        <p:nvSpPr>
          <p:cNvPr id="12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3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3AAE2341-67A4-494B-8B0A-188FB3748AC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6D5926-8C1E-4C5F-A00B-AEB0E4D53C9E}" type="datetimeFigureOut">
              <a:rPr lang="ru-RU"/>
              <a:pPr>
                <a:defRPr/>
              </a:pPr>
              <a:t>07.05.2019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E9B415-9F4B-463D-97E4-2B67767D451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ашивка 3"/>
          <p:cNvSpPr/>
          <p:nvPr/>
        </p:nvSpPr>
        <p:spPr>
          <a:xfrm>
            <a:off x="3636963" y="3005138"/>
            <a:ext cx="182562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5" name="Нашивка 4"/>
          <p:cNvSpPr/>
          <p:nvPr/>
        </p:nvSpPr>
        <p:spPr>
          <a:xfrm>
            <a:off x="3449638" y="3005138"/>
            <a:ext cx="18415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anchor="b"/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976F2C99-A1F2-4AD2-A768-F1159526F513}" type="datetimeFigureOut">
              <a:rPr lang="ru-RU"/>
              <a:pPr>
                <a:defRPr/>
              </a:pPr>
              <a:t>07.05.2019</a:t>
            </a:fld>
            <a:endParaRPr lang="ru-RU"/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11FDA0A7-28E5-4932-935B-A99375CB739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28629C14-00F4-4BE2-80CE-28AA334C8E63}" type="datetimeFigureOut">
              <a:rPr lang="ru-RU"/>
              <a:pPr>
                <a:defRPr/>
              </a:pPr>
              <a:t>07.05.2019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60C45B71-B570-4E87-B14C-BA927E4E8DA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1E055098-E753-41B1-A640-EC2E39F7D2C1}" type="datetimeFigureOut">
              <a:rPr lang="ru-RU"/>
              <a:pPr>
                <a:defRPr/>
              </a:pPr>
              <a:t>07.05.2019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99FB81D1-9C76-4A3D-8C23-DA486A09DC6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1A5FBDB1-EF2C-4AE4-AE0B-3E597A4EF5B5}" type="datetimeFigureOut">
              <a:rPr lang="ru-RU"/>
              <a:pPr>
                <a:defRPr/>
              </a:pPr>
              <a:t>07.05.2019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C2B7780D-4123-4EE9-9557-922F0358655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F36B95-4381-421B-95F4-E53FA2C0DDA0}" type="datetimeFigureOut">
              <a:rPr lang="ru-RU"/>
              <a:pPr>
                <a:defRPr/>
              </a:pPr>
              <a:t>07.05.2019</a:t>
            </a:fld>
            <a:endParaRPr lang="ru-RU"/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87A314-BE14-4900-8B4D-81C72E7595C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CF3C60-DC1A-4BA5-9D55-EC7DF20138FE}" type="datetimeFigureOut">
              <a:rPr lang="ru-RU"/>
              <a:pPr>
                <a:defRPr/>
              </a:pPr>
              <a:t>07.05.2019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E888F2-CE21-4C52-97D4-0A4CDDE1670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ACCB5A10-D8EC-4294-BB3A-4D68840EA0C9}" type="datetimeFigureOut">
              <a:rPr lang="ru-RU"/>
              <a:pPr>
                <a:defRPr/>
              </a:pPr>
              <a:t>07.05.2019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5E31B85F-E9AE-4E1B-A37A-39B43F230A5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олилиния 4"/>
          <p:cNvSpPr>
            <a:spLocks/>
          </p:cNvSpPr>
          <p:nvPr/>
        </p:nvSpPr>
        <p:spPr bwMode="auto">
          <a:xfrm>
            <a:off x="715963" y="5002213"/>
            <a:ext cx="3802062" cy="14430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6" name="Полилиния 5"/>
          <p:cNvSpPr>
            <a:spLocks/>
          </p:cNvSpPr>
          <p:nvPr/>
        </p:nvSpPr>
        <p:spPr bwMode="auto">
          <a:xfrm>
            <a:off x="-53975" y="5784850"/>
            <a:ext cx="380206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7" name="Прямоугольный треугольник 6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Нашивка 8"/>
          <p:cNvSpPr/>
          <p:nvPr/>
        </p:nvSpPr>
        <p:spPr>
          <a:xfrm>
            <a:off x="8664575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0" name="Нашивка 9"/>
          <p:cNvSpPr/>
          <p:nvPr/>
        </p:nvSpPr>
        <p:spPr>
          <a:xfrm>
            <a:off x="8477250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tIns="0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1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D87D89E6-0E71-4121-9FD3-344ABD3D6378}" type="datetimeFigureOut">
              <a:rPr lang="ru-RU"/>
              <a:pPr>
                <a:defRPr/>
              </a:pPr>
              <a:t>07.05.2019</a:t>
            </a:fld>
            <a:endParaRPr lang="ru-RU"/>
          </a:p>
        </p:txBody>
      </p:sp>
      <p:sp>
        <p:nvSpPr>
          <p:cNvPr id="12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3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4F38D158-3E16-448B-8A14-7B5512592EA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FBB56C-4057-4217-B15B-7874CE21C8DB}" type="datetimeFigureOut">
              <a:rPr lang="ru-RU"/>
              <a:pPr>
                <a:defRPr/>
              </a:pPr>
              <a:t>07.05.2019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5B895E-AC25-41EA-9179-D8B2A4B702A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3051F7-B126-4032-9BAE-5E8600E99ECA}" type="datetimeFigureOut">
              <a:rPr lang="ru-RU"/>
              <a:pPr>
                <a:defRPr/>
              </a:pPr>
              <a:t>07.05.2019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3AF8B8-415A-4AE6-B5E3-511EDF81468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7A6702-A28D-4CB4-B9D4-68EBE2D9DBC9}" type="datetimeFigureOut">
              <a:rPr lang="ru-RU"/>
              <a:pPr>
                <a:defRPr/>
              </a:pPr>
              <a:t>07.05.2019</a:t>
            </a:fld>
            <a:endParaRPr lang="ru-RU"/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71F062-1A7E-4567-9FE9-1EDA4E92774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A06488-688D-437D-ADCC-CFD54C6BD532}" type="datetimeFigureOut">
              <a:rPr lang="ru-RU"/>
              <a:pPr>
                <a:defRPr/>
              </a:pPr>
              <a:t>07.05.2019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B0D1B9-4E56-4AF2-A578-BC33D19DE89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A528CF-2AFF-492D-80C4-7590A553C660}" type="datetimeFigureOut">
              <a:rPr lang="ru-RU"/>
              <a:pPr>
                <a:defRPr/>
              </a:pPr>
              <a:t>07.05.2019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8E9A23-4A9E-476C-BB14-7DB008B3617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842824-6112-47AE-BBA7-B68F6ED2ABE1}" type="datetimeFigureOut">
              <a:rPr lang="ru-RU"/>
              <a:pPr>
                <a:defRPr/>
              </a:pPr>
              <a:t>07.05.2019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A91DB6-7322-4A56-997A-B686FAD339D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6FE03B-4781-41BE-8650-C306C194B100}" type="datetimeFigureOut">
              <a:rPr lang="ru-RU"/>
              <a:pPr>
                <a:defRPr/>
              </a:pPr>
              <a:t>07.05.2019</a:t>
            </a:fld>
            <a:endParaRPr lang="ru-RU"/>
          </a:p>
        </p:txBody>
      </p:sp>
      <p:sp>
        <p:nvSpPr>
          <p:cNvPr id="8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F033E6-D1EA-46D6-94E9-C7405F0C789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3C532F-87C7-4A9C-BDFE-B88216BACE09}" type="datetimeFigureOut">
              <a:rPr lang="ru-RU"/>
              <a:pPr>
                <a:defRPr/>
              </a:pPr>
              <a:t>07.05.2019</a:t>
            </a:fld>
            <a:endParaRPr lang="ru-RU"/>
          </a:p>
        </p:txBody>
      </p:sp>
      <p:sp>
        <p:nvSpPr>
          <p:cNvPr id="4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456DA9-04D4-498E-8DFC-FAB7A50B411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5AB6A2-B68E-4DEA-BCC7-368A124D360D}" type="datetimeFigureOut">
              <a:rPr lang="ru-RU"/>
              <a:pPr>
                <a:defRPr/>
              </a:pPr>
              <a:t>07.05.2019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61EDBE-7AB1-4C7D-AB6E-DD510A14A17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102988-99EB-46DB-B8F7-AE406D370F2A}" type="datetimeFigureOut">
              <a:rPr lang="ru-RU"/>
              <a:pPr>
                <a:defRPr/>
              </a:pPr>
              <a:t>07.05.2019</a:t>
            </a:fld>
            <a:endParaRPr lang="ru-RU"/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0B078C-F03E-4B14-8C5A-F34AB446109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248ADE-A028-478D-B577-CB900C6F079B}" type="datetimeFigureOut">
              <a:rPr lang="ru-RU"/>
              <a:pPr>
                <a:defRPr/>
              </a:pPr>
              <a:t>07.05.2019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CD4250-9943-4648-AC0F-67BA53B41B2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одним вырезанным скругленным углом 4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Прямоугольный треугольник 5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Полилиния 6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9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A45482-80C0-485F-BDA8-CF9E48220B36}" type="datetimeFigureOut">
              <a:rPr lang="ru-RU"/>
              <a:pPr>
                <a:defRPr/>
              </a:pPr>
              <a:t>07.05.2019</a:t>
            </a:fld>
            <a:endParaRPr lang="ru-RU"/>
          </a:p>
        </p:txBody>
      </p:sp>
      <p:sp>
        <p:nvSpPr>
          <p:cNvPr id="10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1A3AD1-D9EA-4413-B76E-C1987502284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6BFD5E-8179-4DE4-9BF3-425DCD72EC96}" type="datetimeFigureOut">
              <a:rPr lang="ru-RU"/>
              <a:pPr>
                <a:defRPr/>
              </a:pPr>
              <a:t>07.05.2019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8689FF-9C8F-449A-8841-CFD02E11684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25CDD8-61B2-464A-B05C-D4D4466FA8B6}" type="datetimeFigureOut">
              <a:rPr lang="ru-RU"/>
              <a:pPr>
                <a:defRPr/>
              </a:pPr>
              <a:t>07.05.2019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9A8F36-98C6-4A7C-A2D8-A9B200B30B3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69D31F-A352-4CDE-A750-AD138FFB449F}" type="datetimeFigureOut">
              <a:rPr lang="ru-RU"/>
              <a:pPr>
                <a:defRPr/>
              </a:pPr>
              <a:t>07.05.2019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30D53F-FC05-47FC-8280-0A1CF40DD70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BD9E32-3885-425E-894B-7062960CD59F}" type="datetimeFigureOut">
              <a:rPr lang="ru-RU"/>
              <a:pPr>
                <a:defRPr/>
              </a:pPr>
              <a:t>07.05.2019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AE2A10-FB10-4760-B9D7-C930AB86133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006A76-15C1-4392-BABB-8A69E4BBFD8F}" type="datetimeFigureOut">
              <a:rPr lang="ru-RU"/>
              <a:pPr>
                <a:defRPr/>
              </a:pPr>
              <a:t>07.05.2019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DAE5F1-ADB8-4B88-8795-05EDC17810B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805ADE-F0D1-4C98-AB51-5C2CB22518F0}" type="datetimeFigureOut">
              <a:rPr lang="ru-RU"/>
              <a:pPr>
                <a:defRPr/>
              </a:pPr>
              <a:t>07.05.2019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030EE3-E72A-4107-B747-65C26DF0093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1EB80E-4600-4A95-A939-611893582A75}" type="datetimeFigureOut">
              <a:rPr lang="ru-RU"/>
              <a:pPr>
                <a:defRPr/>
              </a:pPr>
              <a:t>07.05.2019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4C96EC-4D9C-41B0-B2FF-E6C1DEBD8E9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rotWithShape="1"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AC6587D-09DE-41EF-8141-9647E0806045}" type="datetimeFigureOut">
              <a:rPr lang="ru-RU"/>
              <a:pPr>
                <a:defRPr/>
              </a:pPr>
              <a:t>07.05.2019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F0757CD-7CCD-4FF5-B295-B6DD1B67FDE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16" r:id="rId1"/>
    <p:sldLayoutId id="2147483917" r:id="rId2"/>
    <p:sldLayoutId id="2147483918" r:id="rId3"/>
    <p:sldLayoutId id="2147483919" r:id="rId4"/>
    <p:sldLayoutId id="2147483920" r:id="rId5"/>
    <p:sldLayoutId id="2147483921" r:id="rId6"/>
    <p:sldLayoutId id="2147483922" r:id="rId7"/>
    <p:sldLayoutId id="2147483923" r:id="rId8"/>
    <p:sldLayoutId id="2147483924" r:id="rId9"/>
    <p:sldLayoutId id="2147483925" r:id="rId10"/>
    <p:sldLayoutId id="2147483926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75" y="-815975"/>
            <a:ext cx="1638300" cy="1638300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8" name="Овал 7"/>
          <p:cNvSpPr/>
          <p:nvPr/>
        </p:nvSpPr>
        <p:spPr>
          <a:xfrm>
            <a:off x="168275" y="20638"/>
            <a:ext cx="1703388" cy="1703387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25" y="0"/>
            <a:ext cx="813117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100" y="274638"/>
            <a:ext cx="749935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057" name="Текст 8"/>
          <p:cNvSpPr>
            <a:spLocks noGrp="1"/>
          </p:cNvSpPr>
          <p:nvPr>
            <p:ph type="body" idx="1"/>
          </p:nvPr>
        </p:nvSpPr>
        <p:spPr bwMode="auto">
          <a:xfrm>
            <a:off x="1435100" y="1447800"/>
            <a:ext cx="749935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pPr>
              <a:defRPr/>
            </a:pPr>
            <a:fld id="{482D4F54-8B52-4C4C-A5FB-A1E96DE70D04}" type="datetimeFigureOut">
              <a:rPr lang="ru-RU"/>
              <a:pPr>
                <a:defRPr/>
              </a:pPr>
              <a:t>07.05.2019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775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pPr>
              <a:defRPr/>
            </a:pPr>
            <a:fld id="{3A764644-DFEB-4DC2-B707-AE1472BC784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413" y="0"/>
            <a:ext cx="7302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44" r:id="rId1"/>
    <p:sldLayoutId id="2147483927" r:id="rId2"/>
    <p:sldLayoutId id="2147483945" r:id="rId3"/>
    <p:sldLayoutId id="2147483928" r:id="rId4"/>
    <p:sldLayoutId id="2147483946" r:id="rId5"/>
    <p:sldLayoutId id="2147483929" r:id="rId6"/>
    <p:sldLayoutId id="2147483947" r:id="rId7"/>
    <p:sldLayoutId id="2147483948" r:id="rId8"/>
    <p:sldLayoutId id="2147483949" r:id="rId9"/>
    <p:sldLayoutId id="2147483930" r:id="rId10"/>
    <p:sldLayoutId id="2147483931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300" kern="1200">
          <a:solidFill>
            <a:srgbClr val="572314"/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9pPr>
      <a:extLst/>
    </p:titleStyle>
    <p:bodyStyle>
      <a:lvl1pPr marL="365125" indent="-282575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36538" algn="l" rtl="0" eaLnBrk="0" fontAlgn="base" hangingPunct="0">
        <a:spcBef>
          <a:spcPts val="550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5825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6963" indent="-173038" algn="l" rtl="0" eaLnBrk="0" fontAlgn="base" hangingPunct="0">
        <a:spcBef>
          <a:spcPct val="20000"/>
        </a:spcBef>
        <a:spcAft>
          <a:spcPct val="0"/>
        </a:spcAft>
        <a:buClr>
          <a:srgbClr val="C32D2E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6988" indent="-182563" algn="l" rtl="0" eaLnBrk="0" fontAlgn="base" hangingPunct="0">
        <a:spcBef>
          <a:spcPct val="20000"/>
        </a:spcBef>
        <a:spcAft>
          <a:spcPct val="0"/>
        </a:spcAft>
        <a:buClr>
          <a:srgbClr val="84AA33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715963" y="5002213"/>
            <a:ext cx="3802062" cy="14430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53975" y="5784850"/>
            <a:ext cx="380206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081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481138"/>
            <a:ext cx="82296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825" y="6408738"/>
            <a:ext cx="1919288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9AA77771-1B9C-47AD-AF18-71FC0D895C24}" type="datetimeFigureOut">
              <a:rPr lang="ru-RU"/>
              <a:pPr>
                <a:defRPr/>
              </a:pPr>
              <a:t>07.05.2019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79913" y="6408738"/>
            <a:ext cx="2351087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113" y="6408738"/>
            <a:ext cx="366712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1C017301-EF57-4F56-A9EA-F0539AE7A7B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50" r:id="rId1"/>
    <p:sldLayoutId id="2147483932" r:id="rId2"/>
    <p:sldLayoutId id="2147483951" r:id="rId3"/>
    <p:sldLayoutId id="2147483952" r:id="rId4"/>
    <p:sldLayoutId id="2147483953" r:id="rId5"/>
    <p:sldLayoutId id="2147483954" r:id="rId6"/>
    <p:sldLayoutId id="2147483933" r:id="rId7"/>
    <p:sldLayoutId id="2147483955" r:id="rId8"/>
    <p:sldLayoutId id="2147483956" r:id="rId9"/>
    <p:sldLayoutId id="2147483934" r:id="rId10"/>
    <p:sldLayoutId id="2147483935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9pPr>
      <a:extLst/>
    </p:titleStyle>
    <p:bodyStyle>
      <a:lvl1pPr marL="365125" indent="-255588" algn="l" rtl="0" eaLnBrk="0" fontAlgn="base" hangingPunct="0">
        <a:spcBef>
          <a:spcPts val="400"/>
        </a:spcBef>
        <a:spcAft>
          <a:spcPct val="0"/>
        </a:spcAft>
        <a:buClr>
          <a:schemeClr val="accent1"/>
        </a:buClr>
        <a:buSzPct val="68000"/>
        <a:buFont typeface="Wingdings 3" pitchFamily="18" charset="2"/>
        <a:buChar char=""/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0713" indent="-228600" algn="l" rtl="0" eaLnBrk="0" fontAlgn="base" hangingPunct="0">
        <a:spcBef>
          <a:spcPts val="325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8838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SzPct val="100000"/>
        <a:buFont typeface="Wingdings 2" pitchFamily="18" charset="2"/>
        <a:buChar char="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4100" name="Заголовок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4101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fld id="{A3251DC6-F626-4147-8A21-0A91F573E96C}" type="datetimeFigureOut">
              <a:rPr lang="ru-RU"/>
              <a:pPr>
                <a:defRPr/>
              </a:pPr>
              <a:t>07.05.2019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fld id="{24F940BA-C6E6-401D-AB43-2579914DE39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4105" name="Группа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57" r:id="rId1"/>
    <p:sldLayoutId id="2147483936" r:id="rId2"/>
    <p:sldLayoutId id="2147483958" r:id="rId3"/>
    <p:sldLayoutId id="2147483937" r:id="rId4"/>
    <p:sldLayoutId id="2147483938" r:id="rId5"/>
    <p:sldLayoutId id="2147483939" r:id="rId6"/>
    <p:sldLayoutId id="2147483940" r:id="rId7"/>
    <p:sldLayoutId id="2147483941" r:id="rId8"/>
    <p:sldLayoutId id="2147483959" r:id="rId9"/>
    <p:sldLayoutId id="2147483942" r:id="rId10"/>
    <p:sldLayoutId id="2147483943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jpeg"/><Relationship Id="rId3" Type="http://schemas.openxmlformats.org/officeDocument/2006/relationships/image" Target="../media/image18.jpeg"/><Relationship Id="rId7" Type="http://schemas.openxmlformats.org/officeDocument/2006/relationships/hyperlink" Target="http://www.museum.ru/imgB.asp?11385" TargetMode="External"/><Relationship Id="rId2" Type="http://schemas.openxmlformats.org/officeDocument/2006/relationships/hyperlink" Target="http://www.antiquebooks.ru/pic/6/1844/80092_3.jpg" TargetMode="External"/><Relationship Id="rId1" Type="http://schemas.openxmlformats.org/officeDocument/2006/relationships/slideLayout" Target="../slideLayouts/slideLayout6.xml"/><Relationship Id="rId6" Type="http://schemas.openxmlformats.org/officeDocument/2006/relationships/image" Target="http://www.calend.ru/img/content_images/i0/66_or.gif" TargetMode="External"/><Relationship Id="rId5" Type="http://schemas.openxmlformats.org/officeDocument/2006/relationships/image" Target="../media/image19.png"/><Relationship Id="rId4" Type="http://schemas.openxmlformats.org/officeDocument/2006/relationships/hyperlink" Target="http://www.calend.ru/img/content_images/i0/66_or.gif" TargetMode="External"/><Relationship Id="rId9" Type="http://schemas.openxmlformats.org/officeDocument/2006/relationships/image" Target="http://www.museum.ru/imgB.asp?11385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alend.ru/img/content_images/i0/66_or.gif" TargetMode="External"/><Relationship Id="rId7" Type="http://schemas.openxmlformats.org/officeDocument/2006/relationships/image" Target="../media/image23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2.jpeg"/><Relationship Id="rId5" Type="http://schemas.openxmlformats.org/officeDocument/2006/relationships/image" Target="http://www.calend.ru/img/content_images/i0/66_or.gif" TargetMode="External"/><Relationship Id="rId4" Type="http://schemas.openxmlformats.org/officeDocument/2006/relationships/image" Target="../media/image19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eg"/><Relationship Id="rId13" Type="http://schemas.openxmlformats.org/officeDocument/2006/relationships/image" Target="../media/image26.jpeg"/><Relationship Id="rId3" Type="http://schemas.openxmlformats.org/officeDocument/2006/relationships/image" Target="http://informpskov.ru/pictures/29307_20060816181153.jpg" TargetMode="External"/><Relationship Id="rId7" Type="http://schemas.openxmlformats.org/officeDocument/2006/relationships/hyperlink" Target="http://www.antiquebooks.ru/pic/6/1844/80092_3.jpg" TargetMode="External"/><Relationship Id="rId12" Type="http://schemas.openxmlformats.org/officeDocument/2006/relationships/image" Target="http://www.calend.ru/img/content_images/i0/66_or.gif" TargetMode="External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6.xml"/><Relationship Id="rId6" Type="http://schemas.openxmlformats.org/officeDocument/2006/relationships/image" Target="http://www.antiquebooks.ru/pic/6/437/l83553_16.jpg" TargetMode="External"/><Relationship Id="rId11" Type="http://schemas.openxmlformats.org/officeDocument/2006/relationships/image" Target="../media/image19.png"/><Relationship Id="rId5" Type="http://schemas.openxmlformats.org/officeDocument/2006/relationships/image" Target="../media/image25.jpeg"/><Relationship Id="rId10" Type="http://schemas.openxmlformats.org/officeDocument/2006/relationships/hyperlink" Target="http://www.calend.ru/img/content_images/i0/66_or.gif" TargetMode="External"/><Relationship Id="rId4" Type="http://schemas.openxmlformats.org/officeDocument/2006/relationships/hyperlink" Target="http://www.antiquebooks.ru/pic/6/437/l83553_16.jpg" TargetMode="External"/><Relationship Id="rId9" Type="http://schemas.openxmlformats.org/officeDocument/2006/relationships/image" Target="http://www.antiquebooks.ru/pic/6/1844/80092_3.jpg" TargetMode="External"/><Relationship Id="rId14" Type="http://schemas.openxmlformats.org/officeDocument/2006/relationships/image" Target="http://sales-books.by.ru/images/big/sokolov/sokolov08.jpg" TargetMode="Externa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calend.ru/img/content_images/i0/66_or.gif" TargetMode="External"/><Relationship Id="rId3" Type="http://schemas.openxmlformats.org/officeDocument/2006/relationships/image" Target="../media/image27.jpeg"/><Relationship Id="rId7" Type="http://schemas.openxmlformats.org/officeDocument/2006/relationships/image" Target="http://www.antiquebooks.ru/pic/6/437/l83553_12.jpg" TargetMode="External"/><Relationship Id="rId2" Type="http://schemas.openxmlformats.org/officeDocument/2006/relationships/hyperlink" Target="http://www.antiquebooks.ru/pic/6/437/83553_6.jpg" TargetMode="Externa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8.jpeg"/><Relationship Id="rId5" Type="http://schemas.openxmlformats.org/officeDocument/2006/relationships/hyperlink" Target="http://www.antiquebooks.ru/pic/6/437/l83553_12.jpg" TargetMode="External"/><Relationship Id="rId10" Type="http://schemas.openxmlformats.org/officeDocument/2006/relationships/image" Target="http://www.calend.ru/img/content_images/i0/66_or.gif" TargetMode="External"/><Relationship Id="rId4" Type="http://schemas.openxmlformats.org/officeDocument/2006/relationships/image" Target="http://www.antiquebooks.ru/pic/6/437/83553_6.jpg" TargetMode="External"/><Relationship Id="rId9" Type="http://schemas.openxmlformats.org/officeDocument/2006/relationships/image" Target="../media/image19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15.w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hyperlink" Target="http://www.calend.ru/img/content_images/i0/66_or.gif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http://www.calend.ru/img/content_images/i0/66_or.gif" TargetMode="Externa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hyperlink" Target="http://www.museum.ru/imgB.asp?25071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0.png"/><Relationship Id="rId4" Type="http://schemas.openxmlformats.org/officeDocument/2006/relationships/image" Target="http://www.museum.ru/imgB.asp?25071" TargetMode="Externa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http://www.visualrian.ru/storage/PreviewWM/0513/55/051355.jpg" TargetMode="External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jpeg"/><Relationship Id="rId3" Type="http://schemas.openxmlformats.org/officeDocument/2006/relationships/image" Target="../media/image32.jpeg"/><Relationship Id="rId7" Type="http://schemas.openxmlformats.org/officeDocument/2006/relationships/image" Target="http://www.antiquebooks.ru/pic/6/437/83553_8.jpg" TargetMode="External"/><Relationship Id="rId2" Type="http://schemas.openxmlformats.org/officeDocument/2006/relationships/hyperlink" Target="http://yahooeu.ru/uploads/posts/2007-12/1197404083_onegin.jpg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3.jpeg"/><Relationship Id="rId5" Type="http://schemas.openxmlformats.org/officeDocument/2006/relationships/hyperlink" Target="http://www.antiquebooks.ru/pic/6/437/83553_8.jpg" TargetMode="External"/><Relationship Id="rId4" Type="http://schemas.openxmlformats.org/officeDocument/2006/relationships/image" Target="http://yahooeu.ru/uploads/posts/2007-12/1197404083_onegin.jpg" TargetMode="External"/><Relationship Id="rId9" Type="http://schemas.openxmlformats.org/officeDocument/2006/relationships/image" Target="http://www.clubarion.com/images/Konstantinov-2.jpg" TargetMode="Externa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hyperlink" Target="http://www.fap.ru/press/press/new_1953_2.gif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http://www.fap.ru/press/press/new_1953_2.gif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ushkin-estonia.ru/templates/default/img/downcenter.jpg" TargetMode="Externa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.xml"/><Relationship Id="rId5" Type="http://schemas.openxmlformats.org/officeDocument/2006/relationships/image" Target="http://www.pushkin-estonia.ru/templates/default/img/downcenter.jpg" TargetMode="External"/><Relationship Id="rId4" Type="http://schemas.openxmlformats.org/officeDocument/2006/relationships/image" Target="../media/image6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hyperlink" Target="http://www.akcia-antique.ru/info/10_files/070431382.jpg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http://www.akcia-antique.ru/info/10_files/070431382.jpg" TargetMode="Externa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akcia-antique.ru/info/10_files/070431382.jpg" TargetMode="External"/><Relationship Id="rId13" Type="http://schemas.openxmlformats.org/officeDocument/2006/relationships/image" Target="http://www.antiquebooks.ru/pic/6/437/83553_8.jpg" TargetMode="External"/><Relationship Id="rId3" Type="http://schemas.openxmlformats.org/officeDocument/2006/relationships/image" Target="../media/image29.jpeg"/><Relationship Id="rId7" Type="http://schemas.openxmlformats.org/officeDocument/2006/relationships/image" Target="http://www.fap.ru/press/press/new_1953_2.gif" TargetMode="External"/><Relationship Id="rId12" Type="http://schemas.openxmlformats.org/officeDocument/2006/relationships/image" Target="../media/image33.jpeg"/><Relationship Id="rId2" Type="http://schemas.openxmlformats.org/officeDocument/2006/relationships/hyperlink" Target="http://www.museum.ru/imgB.asp?25071" TargetMode="External"/><Relationship Id="rId16" Type="http://schemas.openxmlformats.org/officeDocument/2006/relationships/image" Target="http://yahooeu.ru/uploads/posts/2007-12/1197404083_onegin.jpg" TargetMode="Externa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35.png"/><Relationship Id="rId11" Type="http://schemas.openxmlformats.org/officeDocument/2006/relationships/hyperlink" Target="http://www.antiquebooks.ru/pic/6/437/83553_8.jpg" TargetMode="External"/><Relationship Id="rId5" Type="http://schemas.openxmlformats.org/officeDocument/2006/relationships/hyperlink" Target="http://www.fap.ru/press/press/new_1953_2.gif" TargetMode="External"/><Relationship Id="rId15" Type="http://schemas.openxmlformats.org/officeDocument/2006/relationships/image" Target="../media/image32.jpeg"/><Relationship Id="rId10" Type="http://schemas.openxmlformats.org/officeDocument/2006/relationships/image" Target="http://www.akcia-antique.ru/info/10_files/070431382.jpg" TargetMode="External"/><Relationship Id="rId4" Type="http://schemas.openxmlformats.org/officeDocument/2006/relationships/image" Target="http://www.museum.ru/imgB.asp?25071" TargetMode="External"/><Relationship Id="rId9" Type="http://schemas.openxmlformats.org/officeDocument/2006/relationships/image" Target="../media/image36.jpeg"/><Relationship Id="rId14" Type="http://schemas.openxmlformats.org/officeDocument/2006/relationships/hyperlink" Target="http://yahooeu.ru/uploads/posts/2007-12/1197404083_onegin.jpg" TargetMode="Externa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9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http://www.gelos.ru/month/feb2008year/bigimages/nb3348.jpg" TargetMode="External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http://rstlib.nsc.ru/docs1/exhibitions/images/push/008l.gif" TargetMode="External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13" Type="http://schemas.openxmlformats.org/officeDocument/2006/relationships/hyperlink" Target="http://foto.rambler.ru/public/ch0150t01/7/202/1-web.jpg" TargetMode="External"/><Relationship Id="rId3" Type="http://schemas.openxmlformats.org/officeDocument/2006/relationships/image" Target="../media/image6.jpeg"/><Relationship Id="rId7" Type="http://schemas.openxmlformats.org/officeDocument/2006/relationships/image" Target="http://artge.ucoz.ru/_ph/25/2/217793238.jpg" TargetMode="External"/><Relationship Id="rId12" Type="http://schemas.openxmlformats.org/officeDocument/2006/relationships/image" Target="http://www.moscvichka.ru/article/2006_20/foto/20-22-03_resize.jpg" TargetMode="External"/><Relationship Id="rId2" Type="http://schemas.openxmlformats.org/officeDocument/2006/relationships/hyperlink" Target="http://www.pushkin-estonia.ru/templates/default/img/downcenter.jpg" TargetMode="Externa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7.jpeg"/><Relationship Id="rId11" Type="http://schemas.openxmlformats.org/officeDocument/2006/relationships/image" Target="../media/image9.jpeg"/><Relationship Id="rId5" Type="http://schemas.openxmlformats.org/officeDocument/2006/relationships/hyperlink" Target="http://artge.ucoz.ru/_ph/25/2/217793238.jpg" TargetMode="External"/><Relationship Id="rId15" Type="http://schemas.openxmlformats.org/officeDocument/2006/relationships/image" Target="http://foto.rambler.ru/public/ch0150t01/7/202/1-web.jpg" TargetMode="External"/><Relationship Id="rId10" Type="http://schemas.openxmlformats.org/officeDocument/2006/relationships/hyperlink" Target="http://www.moscvichka.ru/article/2006_20/foto/20-22-03_resize.jpg" TargetMode="External"/><Relationship Id="rId4" Type="http://schemas.openxmlformats.org/officeDocument/2006/relationships/image" Target="http://www.pushkin-estonia.ru/templates/default/img/downcenter.jpg" TargetMode="External"/><Relationship Id="rId9" Type="http://schemas.openxmlformats.org/officeDocument/2006/relationships/image" Target="http://share.auditory.ru/2009/Igor.Trembichev/%D0%BF%D1%83%D1%88%D0%BA%D0%B8%D0%BD/pic/LAVKA.JPG" TargetMode="External"/><Relationship Id="rId14" Type="http://schemas.openxmlformats.org/officeDocument/2006/relationships/image" Target="../media/image10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image" Target="../media/image11.jpeg"/><Relationship Id="rId7" Type="http://schemas.openxmlformats.org/officeDocument/2006/relationships/hyperlink" Target="http://afield.org.ua/mod3/img/mod62_1_1.jpg" TargetMode="External"/><Relationship Id="rId2" Type="http://schemas.openxmlformats.org/officeDocument/2006/relationships/hyperlink" Target="http://www.antiquebooks.ru/pic/6/1844/80092_2.jpg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http://www.isic.ru:8000/images/c_images/7-5.jpg" TargetMode="External"/><Relationship Id="rId5" Type="http://schemas.openxmlformats.org/officeDocument/2006/relationships/image" Target="../media/image12.jpeg"/><Relationship Id="rId10" Type="http://schemas.openxmlformats.org/officeDocument/2006/relationships/image" Target="../media/image14.jpeg"/><Relationship Id="rId4" Type="http://schemas.openxmlformats.org/officeDocument/2006/relationships/image" Target="http://www.antiquebooks.ru/pic/6/1844/80092_2.jpg" TargetMode="External"/><Relationship Id="rId9" Type="http://schemas.openxmlformats.org/officeDocument/2006/relationships/image" Target="http://afield.org.ua/mod3/img/mod62_1_1.jpg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wmf"/><Relationship Id="rId1" Type="http://schemas.openxmlformats.org/officeDocument/2006/relationships/slideLayout" Target="../slideLayouts/slideLayout2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wmf"/><Relationship Id="rId1" Type="http://schemas.openxmlformats.org/officeDocument/2006/relationships/slideLayout" Target="../slideLayouts/slideLayout39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diagramLayout" Target="../diagrams/layout1.xml"/><Relationship Id="rId7" Type="http://schemas.openxmlformats.org/officeDocument/2006/relationships/hyperlink" Target="http://www.pushkin-estonia.ru/templates/default/img/downcenter.jpg" TargetMode="External"/><Relationship Id="rId12" Type="http://schemas.openxmlformats.org/officeDocument/2006/relationships/image" Target="http://www.char.ru/books/_j25000223563.jpg" TargetMode="Externa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1.xml"/><Relationship Id="rId11" Type="http://schemas.openxmlformats.org/officeDocument/2006/relationships/image" Target="../media/image16.jpeg"/><Relationship Id="rId5" Type="http://schemas.openxmlformats.org/officeDocument/2006/relationships/diagramColors" Target="../diagrams/colors1.xml"/><Relationship Id="rId10" Type="http://schemas.openxmlformats.org/officeDocument/2006/relationships/hyperlink" Target="http://www.char.ru/books/_j25000223563.jpg" TargetMode="External"/><Relationship Id="rId4" Type="http://schemas.openxmlformats.org/officeDocument/2006/relationships/diagramQuickStyle" Target="../diagrams/quickStyle1.xml"/><Relationship Id="rId9" Type="http://schemas.openxmlformats.org/officeDocument/2006/relationships/image" Target="http://www.pushkin-estonia.ru/templates/default/img/downcenter.jpg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http://www.childlib.stavedu.ru/images/stories/img/27.jpg" TargetMode="External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>
          <a:xfrm>
            <a:off x="1371600" y="642938"/>
            <a:ext cx="7772400" cy="1470025"/>
          </a:xfrm>
        </p:spPr>
        <p:txBody>
          <a:bodyPr/>
          <a:lstStyle/>
          <a:p>
            <a:pPr eaLnBrk="1" hangingPunct="1"/>
            <a:r>
              <a:rPr lang="ru-RU" sz="6600" smtClean="0">
                <a:latin typeface="Mistral" pitchFamily="66" charset="0"/>
              </a:rPr>
              <a:t>«Собранье пёстрых глав…» 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86000" y="4357688"/>
            <a:ext cx="6400800" cy="1752600"/>
          </a:xfrm>
        </p:spPr>
        <p:txBody>
          <a:bodyPr rtlCol="0">
            <a:normAutofit fontScale="550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4400" b="1" dirty="0" smtClean="0">
                <a:solidFill>
                  <a:schemeClr val="tx1"/>
                </a:solidFill>
              </a:rPr>
              <a:t>История создания,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4400" b="1" dirty="0" smtClean="0">
                <a:solidFill>
                  <a:schemeClr val="tx1"/>
                </a:solidFill>
              </a:rPr>
              <a:t>жанровые особенности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4400" b="1" dirty="0">
                <a:solidFill>
                  <a:schemeClr val="tx1"/>
                </a:solidFill>
              </a:rPr>
              <a:t>р</a:t>
            </a:r>
            <a:r>
              <a:rPr lang="ru-RU" sz="4400" b="1" dirty="0" smtClean="0">
                <a:solidFill>
                  <a:schemeClr val="tx1"/>
                </a:solidFill>
              </a:rPr>
              <a:t>омана </a:t>
            </a:r>
            <a:r>
              <a:rPr lang="ru-RU" sz="4400" b="1" dirty="0" smtClean="0">
                <a:solidFill>
                  <a:schemeClr val="tx1"/>
                </a:solidFill>
              </a:rPr>
              <a:t>А.Пушкина «Евгений Онегин</a:t>
            </a:r>
            <a:r>
              <a:rPr lang="ru-RU" sz="4400" b="1" dirty="0" smtClean="0">
                <a:solidFill>
                  <a:schemeClr val="tx1"/>
                </a:solidFill>
              </a:rPr>
              <a:t>»</a:t>
            </a:r>
            <a:endParaRPr lang="en-US" sz="4400" b="1" dirty="0">
              <a:solidFill>
                <a:schemeClr val="tx1"/>
              </a:solidFill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Учитель ОАНО Школа «НИКА» Мамедова Елена Георгиевна</a:t>
            </a:r>
            <a:endParaRPr lang="en-US" dirty="0" smtClean="0"/>
          </a:p>
        </p:txBody>
      </p:sp>
      <p:pic>
        <p:nvPicPr>
          <p:cNvPr id="2052" name="i-main-pic" descr="Картинка 2 из 21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813" y="1500188"/>
            <a:ext cx="2714625" cy="330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>
            <a:spLocks noGrp="1"/>
          </p:cNvSpPr>
          <p:nvPr>
            <p:ph type="title"/>
          </p:nvPr>
        </p:nvSpPr>
        <p:spPr>
          <a:xfrm>
            <a:off x="428625" y="285750"/>
            <a:ext cx="8229600" cy="1143000"/>
          </a:xfrm>
        </p:spPr>
        <p:txBody>
          <a:bodyPr/>
          <a:lstStyle/>
          <a:p>
            <a:pPr eaLnBrk="1" hangingPunct="1"/>
            <a:r>
              <a:rPr lang="ru-RU" sz="6000" smtClean="0">
                <a:latin typeface="Mistral" pitchFamily="66" charset="0"/>
              </a:rPr>
              <a:t>Крестьянская жизнь</a:t>
            </a:r>
          </a:p>
        </p:txBody>
      </p:sp>
      <p:pic>
        <p:nvPicPr>
          <p:cNvPr id="24578" name="i-main-pic" descr="Картинка 8 из 109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 l="10000" t="5625" r="14999" b="9999"/>
          <a:stretch>
            <a:fillRect/>
          </a:stretch>
        </p:blipFill>
        <p:spPr bwMode="auto">
          <a:xfrm>
            <a:off x="714348" y="2000240"/>
            <a:ext cx="2143140" cy="3214710"/>
          </a:xfrm>
          <a:prstGeom prst="ellipse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i-main-pic" descr="Картинка 8 из 109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 l="10000" t="5625" r="14999" b="9999"/>
          <a:stretch>
            <a:fillRect/>
          </a:stretch>
        </p:blipFill>
        <p:spPr bwMode="auto">
          <a:xfrm>
            <a:off x="714348" y="1500174"/>
            <a:ext cx="2571768" cy="3857652"/>
          </a:xfrm>
          <a:prstGeom prst="ellipse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0" name="i-main-pic" descr="Картинка 46 из 214">
            <a:hlinkClick r:id="rId4"/>
          </p:cNvPr>
          <p:cNvPicPr>
            <a:picLocks noChangeAspect="1" noChangeArrowheads="1"/>
          </p:cNvPicPr>
          <p:nvPr/>
        </p:nvPicPr>
        <p:blipFill>
          <a:blip r:embed="rId5" r:link="rId6"/>
          <a:srcRect/>
          <a:stretch>
            <a:fillRect/>
          </a:stretch>
        </p:blipFill>
        <p:spPr bwMode="auto">
          <a:xfrm>
            <a:off x="6786578" y="4214818"/>
            <a:ext cx="2024060" cy="2007868"/>
          </a:xfrm>
          <a:prstGeom prst="ellipse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6" name="i-main-pic" descr="Картинка 2 из 109">
            <a:hlinkClick r:id="rId7"/>
          </p:cNvPr>
          <p:cNvPicPr>
            <a:picLocks noChangeAspect="1" noChangeArrowheads="1"/>
          </p:cNvPicPr>
          <p:nvPr/>
        </p:nvPicPr>
        <p:blipFill>
          <a:blip r:embed="rId8" r:link="rId9"/>
          <a:srcRect/>
          <a:stretch>
            <a:fillRect/>
          </a:stretch>
        </p:blipFill>
        <p:spPr bwMode="auto">
          <a:xfrm>
            <a:off x="3786188" y="1571625"/>
            <a:ext cx="4073525" cy="257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500" tmFilter="0, 0; .2, .5; .8, .5; 1, 0"/>
                                        <p:tgtEl>
                                          <p:spTgt spid="2458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1" dur="250" autoRev="1" fill="hold"/>
                                        <p:tgtEl>
                                          <p:spTgt spid="2458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Заголовок 1"/>
          <p:cNvSpPr>
            <a:spLocks noGrp="1"/>
          </p:cNvSpPr>
          <p:nvPr>
            <p:ph type="title"/>
          </p:nvPr>
        </p:nvSpPr>
        <p:spPr>
          <a:xfrm>
            <a:off x="428625" y="214313"/>
            <a:ext cx="8229600" cy="1143000"/>
          </a:xfrm>
        </p:spPr>
        <p:txBody>
          <a:bodyPr/>
          <a:lstStyle/>
          <a:p>
            <a:pPr eaLnBrk="1" hangingPunct="1"/>
            <a:r>
              <a:rPr lang="ru-RU" sz="6000" smtClean="0">
                <a:latin typeface="Mistral" pitchFamily="66" charset="0"/>
              </a:rPr>
              <a:t>Картины природы</a:t>
            </a:r>
          </a:p>
        </p:txBody>
      </p:sp>
      <p:pic>
        <p:nvPicPr>
          <p:cNvPr id="12292" name="Picture 3" descr="D:\С того компа\Лена\мои изображения\живопись\осень\осень 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00430" y="1214422"/>
            <a:ext cx="4929188" cy="311308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5609" name="i-main-pic" descr="Картинка 46 из 214">
            <a:hlinkClick r:id="rId3"/>
          </p:cNvPr>
          <p:cNvPicPr>
            <a:picLocks noChangeAspect="1" noChangeArrowheads="1"/>
          </p:cNvPicPr>
          <p:nvPr/>
        </p:nvPicPr>
        <p:blipFill>
          <a:blip r:embed="rId4" r:link="rId5"/>
          <a:srcRect/>
          <a:stretch>
            <a:fillRect/>
          </a:stretch>
        </p:blipFill>
        <p:spPr bwMode="auto">
          <a:xfrm>
            <a:off x="6929454" y="4500570"/>
            <a:ext cx="2024060" cy="2007868"/>
          </a:xfrm>
          <a:prstGeom prst="ellipse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5" name="Picture 7" descr="D:\С того компа\Лена\мои изображения\живопись\весна\весна 3.jpg"/>
          <p:cNvPicPr>
            <a:picLocks noChangeAspect="1" noChangeArrowheads="1"/>
          </p:cNvPicPr>
          <p:nvPr/>
        </p:nvPicPr>
        <p:blipFill>
          <a:blip r:embed="rId6" cstate="print"/>
          <a:srcRect r="4918" b="12486"/>
          <a:stretch>
            <a:fillRect/>
          </a:stretch>
        </p:blipFill>
        <p:spPr bwMode="auto">
          <a:xfrm rot="21408919">
            <a:off x="2512972" y="3602064"/>
            <a:ext cx="4143404" cy="314327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2296" name="Picture 8" descr="D:\С того компа\Лена\мои изображения\живопись\Зимние пейзажи\зима 16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 rot="21106938">
            <a:off x="192618" y="1428249"/>
            <a:ext cx="4206876" cy="299739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50" autoRev="1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7" dur="250" autoRev="1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8" dur="250" autoRev="1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250" autoRev="1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12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8" dur="500"/>
                                        <p:tgtEl>
                                          <p:spTgt spid="122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0" fill="hold"/>
                                        <p:tgtEl>
                                          <p:spTgt spid="122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0" fill="hold"/>
                                        <p:tgtEl>
                                          <p:spTgt spid="122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29" dur="2000"/>
                                        <p:tgtEl>
                                          <p:spTgt spid="1229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2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22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22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229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22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" dur="500" tmFilter="0, 0; .2, .5; .8, .5; 1, 0"/>
                                        <p:tgtEl>
                                          <p:spTgt spid="2560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3" dur="250" autoRev="1" fill="hold"/>
                                        <p:tgtEl>
                                          <p:spTgt spid="2560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4800" smtClean="0">
                <a:latin typeface="Mistral" pitchFamily="66" charset="0"/>
              </a:rPr>
              <a:t>Жизнь провинциальных помещиков</a:t>
            </a:r>
          </a:p>
        </p:txBody>
      </p:sp>
      <p:pic>
        <p:nvPicPr>
          <p:cNvPr id="12291" name="Picture 3" descr="http://informpskov.ru/pictures/29307_20060816181153.jpg"/>
          <p:cNvPicPr>
            <a:picLocks noChangeAspect="1" noChangeArrowheads="1"/>
          </p:cNvPicPr>
          <p:nvPr/>
        </p:nvPicPr>
        <p:blipFill>
          <a:blip r:embed="rId2" r:link="rId3"/>
          <a:srcRect/>
          <a:stretch>
            <a:fillRect/>
          </a:stretch>
        </p:blipFill>
        <p:spPr bwMode="auto">
          <a:xfrm rot="-523105">
            <a:off x="285750" y="1571625"/>
            <a:ext cx="3662363" cy="2266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2" name="i-main-pic" descr="Картинка 8 из 109">
            <a:hlinkClick r:id="rId4"/>
          </p:cNvPr>
          <p:cNvPicPr>
            <a:picLocks noChangeAspect="1" noChangeArrowheads="1"/>
          </p:cNvPicPr>
          <p:nvPr/>
        </p:nvPicPr>
        <p:blipFill>
          <a:blip r:embed="rId5" r:link="rId6"/>
          <a:srcRect/>
          <a:stretch>
            <a:fillRect/>
          </a:stretch>
        </p:blipFill>
        <p:spPr bwMode="auto">
          <a:xfrm>
            <a:off x="3286125" y="1928813"/>
            <a:ext cx="3317875" cy="2609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3" name="i-main-pic" descr="Картинка 8 из 109">
            <a:hlinkClick r:id="rId7"/>
          </p:cNvPr>
          <p:cNvPicPr>
            <a:picLocks noChangeAspect="1" noChangeArrowheads="1"/>
          </p:cNvPicPr>
          <p:nvPr/>
        </p:nvPicPr>
        <p:blipFill>
          <a:blip r:embed="rId8" r:link="rId9"/>
          <a:srcRect l="9444" t="7249" r="10556" b="10249"/>
          <a:stretch>
            <a:fillRect/>
          </a:stretch>
        </p:blipFill>
        <p:spPr bwMode="auto">
          <a:xfrm>
            <a:off x="6500813" y="1143000"/>
            <a:ext cx="2286000" cy="3143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2" name="i-main-pic" descr="Картинка 46 из 214">
            <a:hlinkClick r:id="rId10"/>
          </p:cNvPr>
          <p:cNvPicPr>
            <a:picLocks noChangeAspect="1" noChangeArrowheads="1"/>
          </p:cNvPicPr>
          <p:nvPr/>
        </p:nvPicPr>
        <p:blipFill>
          <a:blip r:embed="rId11" r:link="rId12"/>
          <a:srcRect/>
          <a:stretch>
            <a:fillRect/>
          </a:stretch>
        </p:blipFill>
        <p:spPr bwMode="auto">
          <a:xfrm>
            <a:off x="6357950" y="4286256"/>
            <a:ext cx="2381250" cy="2362200"/>
          </a:xfrm>
          <a:prstGeom prst="ellipse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5" name="Picture 7" descr="http://sales-books.by.ru/images/big/sokolov/sokolov08.jpg"/>
          <p:cNvPicPr>
            <a:picLocks noChangeAspect="1" noChangeArrowheads="1"/>
          </p:cNvPicPr>
          <p:nvPr/>
        </p:nvPicPr>
        <p:blipFill>
          <a:blip r:embed="rId13" r:link="rId14"/>
          <a:srcRect l="-1042" t="50085"/>
          <a:stretch>
            <a:fillRect/>
          </a:stretch>
        </p:blipFill>
        <p:spPr bwMode="auto">
          <a:xfrm rot="711159">
            <a:off x="1157288" y="3854450"/>
            <a:ext cx="3937000" cy="2627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5" dur="2000"/>
                                        <p:tgtEl>
                                          <p:spTgt spid="12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8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22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22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22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22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22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8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2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" dur="500" tmFilter="0, 0; .2, .5; .8, .5; 1, 0"/>
                                        <p:tgtEl>
                                          <p:spTgt spid="2663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8" dur="250" autoRev="1" fill="hold"/>
                                        <p:tgtEl>
                                          <p:spTgt spid="2663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6000" smtClean="0">
                <a:latin typeface="Mistral" pitchFamily="66" charset="0"/>
              </a:rPr>
              <a:t>Жизнь столичного  дворянства</a:t>
            </a:r>
          </a:p>
        </p:txBody>
      </p:sp>
      <p:pic>
        <p:nvPicPr>
          <p:cNvPr id="13315" name="i-main-pic" descr="Картинка 8 из 109">
            <a:hlinkClick r:id="rId2"/>
          </p:cNvPr>
          <p:cNvPicPr>
            <a:picLocks noChangeAspect="1" noChangeArrowheads="1"/>
          </p:cNvPicPr>
          <p:nvPr/>
        </p:nvPicPr>
        <p:blipFill>
          <a:blip r:embed="rId3" r:link="rId4"/>
          <a:srcRect/>
          <a:stretch>
            <a:fillRect/>
          </a:stretch>
        </p:blipFill>
        <p:spPr bwMode="auto">
          <a:xfrm>
            <a:off x="428625" y="1714500"/>
            <a:ext cx="3214688" cy="3921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6" name="i-main-pic" descr="Картинка 8 из 109">
            <a:hlinkClick r:id="rId5"/>
          </p:cNvPr>
          <p:cNvPicPr>
            <a:picLocks noChangeAspect="1" noChangeArrowheads="1"/>
          </p:cNvPicPr>
          <p:nvPr/>
        </p:nvPicPr>
        <p:blipFill>
          <a:blip r:embed="rId6" r:link="rId7"/>
          <a:srcRect/>
          <a:stretch>
            <a:fillRect/>
          </a:stretch>
        </p:blipFill>
        <p:spPr bwMode="auto">
          <a:xfrm>
            <a:off x="4572000" y="1500188"/>
            <a:ext cx="3021013" cy="3786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797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33798" name="Rectangle 8"/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pic>
        <p:nvPicPr>
          <p:cNvPr id="27657" name="i-main-pic" descr="Картинка 46 из 214">
            <a:hlinkClick r:id="rId8"/>
          </p:cNvPr>
          <p:cNvPicPr>
            <a:picLocks noChangeAspect="1" noChangeArrowheads="1"/>
          </p:cNvPicPr>
          <p:nvPr/>
        </p:nvPicPr>
        <p:blipFill>
          <a:blip r:embed="rId9" r:link="rId10"/>
          <a:srcRect/>
          <a:stretch>
            <a:fillRect/>
          </a:stretch>
        </p:blipFill>
        <p:spPr bwMode="auto">
          <a:xfrm>
            <a:off x="7072330" y="4853188"/>
            <a:ext cx="1809746" cy="1795268"/>
          </a:xfrm>
          <a:prstGeom prst="ellipse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"/>
                                        <p:tgtEl>
                                          <p:spTgt spid="133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400" fill="hold"/>
                                        <p:tgtEl>
                                          <p:spTgt spid="133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400" fill="hold"/>
                                        <p:tgtEl>
                                          <p:spTgt spid="133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13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8" dur="1000" fill="hold"/>
                                        <p:tgtEl>
                                          <p:spTgt spid="276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rotWithShape="1">
          <a:gsLst>
            <a:gs pos="0">
              <a:srgbClr val="FBEAC7">
                <a:alpha val="0"/>
              </a:srgbClr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1000125" y="428625"/>
            <a:ext cx="7772400" cy="785813"/>
          </a:xfrm>
          <a:blipFill>
            <a:blip r:embed="rId3"/>
            <a:tile tx="0" ty="0" sx="100000" sy="100000" flip="none" algn="tl"/>
          </a:blipFill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rgbClr val="FF0000"/>
                </a:solidFill>
              </a:rPr>
              <a:t>Подумай и ответь!</a:t>
            </a: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4294967295"/>
          </p:nvPr>
        </p:nvSpPr>
        <p:spPr>
          <a:xfrm>
            <a:off x="0" y="1643063"/>
            <a:ext cx="7715250" cy="4643437"/>
          </a:xfrm>
        </p:spPr>
        <p:txBody>
          <a:bodyPr>
            <a:normAutofit lnSpcReduction="10000"/>
          </a:bodyPr>
          <a:lstStyle/>
          <a:p>
            <a:pPr marL="365760" indent="-283464" algn="just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400" b="1" i="1" dirty="0" smtClean="0"/>
              <a:t>Кому Пушкин написал, что работает над </a:t>
            </a:r>
            <a:r>
              <a:rPr lang="ru-RU" sz="2400" b="1" i="1" u="sng" dirty="0" smtClean="0"/>
              <a:t>романом в стихах?</a:t>
            </a:r>
          </a:p>
          <a:p>
            <a:pPr marL="365760" indent="-283464" algn="just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sz="2400" dirty="0" smtClean="0"/>
          </a:p>
          <a:p>
            <a:pPr marL="365760" indent="-283464" algn="just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400" b="1" i="1" dirty="0" smtClean="0"/>
              <a:t>К кому обращено посвящение к роману «ЕО»?</a:t>
            </a:r>
          </a:p>
          <a:p>
            <a:pPr marL="365760" indent="-283464" algn="just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sz="2400" dirty="0" smtClean="0"/>
          </a:p>
          <a:p>
            <a:pPr marL="365760" indent="-283464" algn="just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400" b="1" i="1" dirty="0" smtClean="0"/>
              <a:t>Кто из русских критиков назвал роман энциклопедией русской жизни?</a:t>
            </a:r>
          </a:p>
          <a:p>
            <a:pPr marL="365760" indent="-283464" algn="just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sz="2400" dirty="0" smtClean="0"/>
          </a:p>
          <a:p>
            <a:pPr marL="365760" indent="-283464" algn="just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400" b="1" i="1" dirty="0" smtClean="0"/>
              <a:t>Обращение к каким темам   позволяет роману</a:t>
            </a:r>
          </a:p>
          <a:p>
            <a:pPr marL="365760" indent="-283464" algn="just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2400" b="1" i="1" dirty="0" smtClean="0"/>
              <a:t>Пушкина  широко и реалистично показать русскую жизнь?</a:t>
            </a:r>
            <a:endParaRPr lang="ru-RU" sz="2400" dirty="0" smtClean="0"/>
          </a:p>
          <a:p>
            <a:pPr marL="365760" indent="-283464" algn="just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sz="2400" dirty="0"/>
          </a:p>
        </p:txBody>
      </p:sp>
      <p:pic>
        <p:nvPicPr>
          <p:cNvPr id="34821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715250" y="4500563"/>
            <a:ext cx="1257300" cy="199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348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8" grpId="0" animBg="1"/>
      <p:bldP spid="4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Заголовок 3"/>
          <p:cNvSpPr>
            <a:spLocks noGrp="1"/>
          </p:cNvSpPr>
          <p:nvPr>
            <p:ph type="ctrTitle"/>
          </p:nvPr>
        </p:nvSpPr>
        <p:spPr>
          <a:xfrm>
            <a:off x="714375" y="714375"/>
            <a:ext cx="7772400" cy="1470025"/>
          </a:xfrm>
        </p:spPr>
        <p:txBody>
          <a:bodyPr/>
          <a:lstStyle/>
          <a:p>
            <a:pPr eaLnBrk="1" hangingPunct="1"/>
            <a:r>
              <a:rPr lang="ru-RU" sz="6600" smtClean="0">
                <a:latin typeface="Mistral" pitchFamily="66" charset="0"/>
              </a:rPr>
              <a:t>Лирическая часть</a:t>
            </a:r>
            <a:br>
              <a:rPr lang="ru-RU" sz="6600" smtClean="0">
                <a:latin typeface="Mistral" pitchFamily="66" charset="0"/>
              </a:rPr>
            </a:br>
            <a:endParaRPr lang="ru-RU" sz="6600" smtClean="0">
              <a:latin typeface="Mistral" pitchFamily="66" charset="0"/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928688" y="1571625"/>
            <a:ext cx="7786687" cy="2428875"/>
          </a:xfrm>
        </p:spPr>
        <p:txBody>
          <a:bodyPr rtlCol="0">
            <a:normAutofit/>
          </a:bodyPr>
          <a:lstStyle/>
          <a:p>
            <a:pPr algn="just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4800" b="1" dirty="0" smtClean="0">
                <a:solidFill>
                  <a:srgbClr val="FF0000"/>
                </a:solidFill>
              </a:rPr>
              <a:t>27 лирических отступлений</a:t>
            </a:r>
          </a:p>
          <a:p>
            <a:pPr algn="just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4800" b="1" dirty="0" smtClean="0">
                <a:solidFill>
                  <a:srgbClr val="FF0000"/>
                </a:solidFill>
              </a:rPr>
              <a:t>50 лирических вставок</a:t>
            </a:r>
          </a:p>
          <a:p>
            <a:pPr algn="just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z="3600" b="1" dirty="0" smtClean="0"/>
          </a:p>
          <a:p>
            <a:pPr algn="just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</p:txBody>
      </p:sp>
      <p:pic>
        <p:nvPicPr>
          <p:cNvPr id="7172" name="i-main-pic" descr="Картинка 46 из 214">
            <a:hlinkClick r:id="rId2"/>
          </p:cNvPr>
          <p:cNvPicPr>
            <a:picLocks noChangeAspect="1" noChangeArrowheads="1"/>
          </p:cNvPicPr>
          <p:nvPr/>
        </p:nvPicPr>
        <p:blipFill>
          <a:blip r:embed="rId3" r:link="rId4"/>
          <a:srcRect/>
          <a:stretch>
            <a:fillRect/>
          </a:stretch>
        </p:blipFill>
        <p:spPr bwMode="auto">
          <a:xfrm>
            <a:off x="5286380" y="3357562"/>
            <a:ext cx="2786082" cy="2763793"/>
          </a:xfrm>
          <a:prstGeom prst="ellipse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2" grpId="0"/>
      <p:bldP spid="5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857250" y="357188"/>
            <a:ext cx="6880225" cy="1570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4800" b="1">
                <a:latin typeface="Mistral" pitchFamily="66" charset="0"/>
              </a:rPr>
              <a:t>Лирические отступления  </a:t>
            </a:r>
          </a:p>
          <a:p>
            <a:pPr algn="ctr"/>
            <a:r>
              <a:rPr lang="ru-RU" sz="4800" b="1">
                <a:latin typeface="Mistral" pitchFamily="66" charset="0"/>
              </a:rPr>
              <a:t>автобиографического характера</a:t>
            </a:r>
            <a:r>
              <a:rPr lang="ru-RU" sz="4800" b="1"/>
              <a:t> </a:t>
            </a:r>
            <a:endParaRPr lang="ru-RU" sz="4800"/>
          </a:p>
        </p:txBody>
      </p:sp>
      <p:pic>
        <p:nvPicPr>
          <p:cNvPr id="6" name="i-main-pic" descr="Картинка 17 из 109">
            <a:hlinkClick r:id="rId2"/>
          </p:cNvPr>
          <p:cNvPicPr>
            <a:picLocks noChangeAspect="1" noChangeArrowheads="1"/>
          </p:cNvPicPr>
          <p:nvPr/>
        </p:nvPicPr>
        <p:blipFill>
          <a:blip r:embed="rId3" r:link="rId4"/>
          <a:srcRect/>
          <a:stretch>
            <a:fillRect/>
          </a:stretch>
        </p:blipFill>
        <p:spPr bwMode="auto">
          <a:xfrm>
            <a:off x="4857750" y="2357438"/>
            <a:ext cx="2452688" cy="3503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3" name="i-main-pic" descr="Картинка 7 из 109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-675476">
            <a:off x="1143000" y="2357438"/>
            <a:ext cx="2576513" cy="3544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174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>
            <a:spLocks noChangeArrowheads="1"/>
          </p:cNvSpPr>
          <p:nvPr/>
        </p:nvSpPr>
        <p:spPr bwMode="auto">
          <a:xfrm>
            <a:off x="500063" y="500063"/>
            <a:ext cx="8286750" cy="76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400" b="1">
                <a:latin typeface="Mistral" pitchFamily="66" charset="0"/>
              </a:rPr>
              <a:t>Литературно-полемические отступления</a:t>
            </a:r>
            <a:endParaRPr lang="ru-RU" sz="4400">
              <a:latin typeface="Mistral" pitchFamily="66" charset="0"/>
            </a:endParaRPr>
          </a:p>
        </p:txBody>
      </p:sp>
      <p:pic>
        <p:nvPicPr>
          <p:cNvPr id="31748" name="i-main-pic" descr="Картинка 17 из 481"/>
          <p:cNvPicPr>
            <a:picLocks noChangeAspect="1" noChangeArrowheads="1"/>
          </p:cNvPicPr>
          <p:nvPr/>
        </p:nvPicPr>
        <p:blipFill>
          <a:blip r:embed="rId2" r:link="rId3"/>
          <a:srcRect l="10448" t="8881" r="8170" b="6248"/>
          <a:stretch>
            <a:fillRect/>
          </a:stretch>
        </p:blipFill>
        <p:spPr bwMode="auto">
          <a:xfrm rot="-425977">
            <a:off x="2000250" y="1571625"/>
            <a:ext cx="5286375" cy="438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7892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37893" name="Rectangle 6"/>
          <p:cNvSpPr>
            <a:spLocks noChangeArrowheads="1"/>
          </p:cNvSpPr>
          <p:nvPr/>
        </p:nvSpPr>
        <p:spPr bwMode="auto">
          <a:xfrm>
            <a:off x="0" y="3810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17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17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17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>
            <a:spLocks noChangeArrowheads="1"/>
          </p:cNvSpPr>
          <p:nvPr/>
        </p:nvSpPr>
        <p:spPr bwMode="auto">
          <a:xfrm>
            <a:off x="571500" y="285750"/>
            <a:ext cx="8072438" cy="1446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/>
              <a:t> </a:t>
            </a:r>
            <a:r>
              <a:rPr lang="ru-RU" sz="4400" b="1">
                <a:latin typeface="Mistral" pitchFamily="66" charset="0"/>
              </a:rPr>
              <a:t>Лирические отступления  на философские и морально-этические темы</a:t>
            </a:r>
            <a:endParaRPr lang="ru-RU" sz="4400">
              <a:latin typeface="Mistral" pitchFamily="66" charset="0"/>
            </a:endParaRPr>
          </a:p>
        </p:txBody>
      </p:sp>
      <p:pic>
        <p:nvPicPr>
          <p:cNvPr id="3" name="i-main-pic" descr="Картинка 1 из 109">
            <a:hlinkClick r:id="rId2"/>
          </p:cNvPr>
          <p:cNvPicPr>
            <a:picLocks noChangeAspect="1" noChangeArrowheads="1"/>
          </p:cNvPicPr>
          <p:nvPr/>
        </p:nvPicPr>
        <p:blipFill>
          <a:blip r:embed="rId3" r:link="rId4"/>
          <a:srcRect r="3448" b="11638"/>
          <a:stretch>
            <a:fillRect/>
          </a:stretch>
        </p:blipFill>
        <p:spPr bwMode="auto">
          <a:xfrm>
            <a:off x="3786182" y="4500570"/>
            <a:ext cx="2357454" cy="2104870"/>
          </a:xfrm>
          <a:prstGeom prst="ellipse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i-main-pic" descr="Картинка 8 из 109">
            <a:hlinkClick r:id="rId5"/>
          </p:cNvPr>
          <p:cNvPicPr>
            <a:picLocks noChangeAspect="1" noChangeArrowheads="1"/>
          </p:cNvPicPr>
          <p:nvPr/>
        </p:nvPicPr>
        <p:blipFill>
          <a:blip r:embed="rId6" r:link="rId7"/>
          <a:srcRect r="2005" b="40382"/>
          <a:stretch>
            <a:fillRect/>
          </a:stretch>
        </p:blipFill>
        <p:spPr bwMode="auto">
          <a:xfrm>
            <a:off x="5357813" y="1785938"/>
            <a:ext cx="3214687" cy="2490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6082" name="i-main-pic" descr="Картинка 27 из 109"/>
          <p:cNvPicPr>
            <a:picLocks noChangeAspect="1" noChangeArrowheads="1"/>
          </p:cNvPicPr>
          <p:nvPr/>
        </p:nvPicPr>
        <p:blipFill>
          <a:blip r:embed="rId8" r:link="rId9"/>
          <a:srcRect/>
          <a:stretch>
            <a:fillRect/>
          </a:stretch>
        </p:blipFill>
        <p:spPr bwMode="auto">
          <a:xfrm>
            <a:off x="857250" y="1928813"/>
            <a:ext cx="2800350" cy="4243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608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60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60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460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357188" y="357188"/>
            <a:ext cx="8572500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000" b="1">
                <a:latin typeface="Mistral" pitchFamily="66" charset="0"/>
              </a:rPr>
              <a:t>Лирические отступления  </a:t>
            </a:r>
          </a:p>
          <a:p>
            <a:pPr algn="ctr"/>
            <a:r>
              <a:rPr lang="ru-RU" sz="4000" b="1">
                <a:latin typeface="Mistral" pitchFamily="66" charset="0"/>
              </a:rPr>
              <a:t>на историческую тему</a:t>
            </a:r>
            <a:endParaRPr lang="ru-RU" sz="4000">
              <a:latin typeface="Mistral" pitchFamily="66" charset="0"/>
            </a:endParaRPr>
          </a:p>
        </p:txBody>
      </p:sp>
      <p:pic>
        <p:nvPicPr>
          <p:cNvPr id="6" name="i-main-pic" descr="Картинка 75 из 85">
            <a:hlinkClick r:id="rId2"/>
          </p:cNvPr>
          <p:cNvPicPr>
            <a:picLocks noChangeAspect="1" noChangeArrowheads="1"/>
          </p:cNvPicPr>
          <p:nvPr/>
        </p:nvPicPr>
        <p:blipFill>
          <a:blip r:embed="rId3" r:link="rId4"/>
          <a:srcRect/>
          <a:stretch>
            <a:fillRect/>
          </a:stretch>
        </p:blipFill>
        <p:spPr bwMode="auto">
          <a:xfrm>
            <a:off x="1000125" y="2000250"/>
            <a:ext cx="2500313" cy="3624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>
            <a:spLocks noChangeArrowheads="1"/>
          </p:cNvSpPr>
          <p:nvPr/>
        </p:nvSpPr>
        <p:spPr bwMode="auto">
          <a:xfrm>
            <a:off x="4000500" y="4714875"/>
            <a:ext cx="5357813" cy="1077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>
                <a:latin typeface="Mistral" pitchFamily="66" charset="0"/>
              </a:rPr>
              <a:t>Москва… как много в этом звуке</a:t>
            </a:r>
          </a:p>
          <a:p>
            <a:r>
              <a:rPr lang="ru-RU" sz="3200">
                <a:latin typeface="Mistral" pitchFamily="66" charset="0"/>
              </a:rPr>
              <a:t>Для сердца русского слилось…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800" decel="100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8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714375" y="714375"/>
            <a:ext cx="7772400" cy="1362075"/>
          </a:xfrm>
        </p:spPr>
        <p:txBody>
          <a:bodyPr/>
          <a:lstStyle/>
          <a:p>
            <a:pPr algn="ctr">
              <a:defRPr/>
            </a:pPr>
            <a:r>
              <a:rPr lang="ru-RU" sz="8800" dirty="0" smtClean="0">
                <a:latin typeface="Mistral" pitchFamily="66" charset="0"/>
              </a:rPr>
              <a:t>1823 – 1830 г.г.</a:t>
            </a:r>
            <a:endParaRPr lang="ru-RU" sz="8800" dirty="0">
              <a:latin typeface="Mistral" pitchFamily="66" charset="0"/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714348" y="2571744"/>
            <a:ext cx="7772400" cy="2500330"/>
          </a:xfrm>
          <a:blipFill dpi="0" rotWithShape="1">
            <a:blip r:embed="rId2"/>
            <a:srcRect/>
            <a:tile tx="0" ty="0" sx="100000" sy="100000" flip="y" algn="tl"/>
          </a:blipFill>
          <a:ln>
            <a:solidFill>
              <a:schemeClr val="bg1"/>
            </a:solidFill>
          </a:ln>
        </p:spPr>
        <p:txBody>
          <a:bodyPr/>
          <a:lstStyle/>
          <a:p>
            <a:pPr algn="ctr">
              <a:defRPr/>
            </a:pPr>
            <a:r>
              <a:rPr lang="ru-RU" sz="4800" i="1" dirty="0" smtClean="0">
                <a:solidFill>
                  <a:srgbClr val="FF0000"/>
                </a:solidFill>
              </a:rPr>
              <a:t>Какие периоды творчества захватывает работа над произведением?</a:t>
            </a:r>
            <a:endParaRPr lang="ru-RU" sz="4800" i="1" dirty="0">
              <a:solidFill>
                <a:srgbClr val="FF0000"/>
              </a:solidFill>
            </a:endParaRPr>
          </a:p>
        </p:txBody>
      </p:sp>
      <p:pic>
        <p:nvPicPr>
          <p:cNvPr id="6" name="i-main-pic" descr="Картинка 118 из 214">
            <a:hlinkClick r:id="rId3"/>
          </p:cNvPr>
          <p:cNvPicPr>
            <a:picLocks noChangeAspect="1" noChangeArrowheads="1"/>
          </p:cNvPicPr>
          <p:nvPr/>
        </p:nvPicPr>
        <p:blipFill>
          <a:blip r:embed="rId4" r:link="rId5"/>
          <a:srcRect/>
          <a:stretch>
            <a:fillRect/>
          </a:stretch>
        </p:blipFill>
        <p:spPr bwMode="auto">
          <a:xfrm>
            <a:off x="5821416" y="5214950"/>
            <a:ext cx="2808252" cy="1428760"/>
          </a:xfrm>
          <a:prstGeom prst="ellipse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5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 idx="4294967295"/>
          </p:nvPr>
        </p:nvSpPr>
        <p:spPr>
          <a:xfrm>
            <a:off x="642938" y="428625"/>
            <a:ext cx="8001000" cy="1470025"/>
          </a:xfrm>
        </p:spPr>
        <p:txBody>
          <a:bodyPr/>
          <a:lstStyle/>
          <a:p>
            <a:r>
              <a:rPr lang="ru-RU" b="1" smtClean="0">
                <a:latin typeface="Mistral" pitchFamily="66" charset="0"/>
              </a:rPr>
              <a:t>Лирические отступления на эстетические темы</a:t>
            </a:r>
            <a:endParaRPr lang="ru-RU" smtClean="0">
              <a:latin typeface="Mistral" pitchFamily="66" charset="0"/>
            </a:endParaRPr>
          </a:p>
        </p:txBody>
      </p:sp>
      <p:pic>
        <p:nvPicPr>
          <p:cNvPr id="5" name="i-main-pic" descr="Картинка 3 из 109">
            <a:hlinkClick r:id="rId2"/>
          </p:cNvPr>
          <p:cNvPicPr>
            <a:picLocks noChangeAspect="1" noChangeArrowheads="1"/>
          </p:cNvPicPr>
          <p:nvPr/>
        </p:nvPicPr>
        <p:blipFill>
          <a:blip r:embed="rId3" r:link="rId4"/>
          <a:srcRect/>
          <a:stretch>
            <a:fillRect/>
          </a:stretch>
        </p:blipFill>
        <p:spPr bwMode="auto">
          <a:xfrm>
            <a:off x="3214688" y="2286000"/>
            <a:ext cx="3286125" cy="3614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Заголовок 1"/>
          <p:cNvSpPr>
            <a:spLocks noGrp="1"/>
          </p:cNvSpPr>
          <p:nvPr>
            <p:ph type="title"/>
          </p:nvPr>
        </p:nvSpPr>
        <p:spPr>
          <a:xfrm>
            <a:off x="571500" y="4286250"/>
            <a:ext cx="6415088" cy="566738"/>
          </a:xfrm>
        </p:spPr>
        <p:txBody>
          <a:bodyPr/>
          <a:lstStyle/>
          <a:p>
            <a:pPr eaLnBrk="1" hangingPunct="1"/>
            <a:r>
              <a:rPr lang="ru-RU" sz="2400" i="1" smtClean="0"/>
              <a:t>Тематика лирических отступлений:</a:t>
            </a:r>
          </a:p>
        </p:txBody>
      </p:sp>
      <p:sp>
        <p:nvSpPr>
          <p:cNvPr id="16387" name="Содержимое 2"/>
          <p:cNvSpPr>
            <a:spLocks noGrp="1"/>
          </p:cNvSpPr>
          <p:nvPr>
            <p:ph type="body" sz="half" idx="2"/>
          </p:nvPr>
        </p:nvSpPr>
        <p:spPr>
          <a:xfrm>
            <a:off x="1500188" y="4929188"/>
            <a:ext cx="5486400" cy="1490662"/>
          </a:xfrm>
        </p:spPr>
        <p:txBody>
          <a:bodyPr/>
          <a:lstStyle/>
          <a:p>
            <a:pPr eaLnBrk="1" hangingPunct="1">
              <a:buFont typeface="Arial" charset="0"/>
              <a:buChar char="•"/>
            </a:pPr>
            <a:r>
              <a:rPr lang="ru-RU" sz="1600" b="1" smtClean="0"/>
              <a:t>   л</a:t>
            </a:r>
            <a:r>
              <a:rPr lang="en-US" sz="1600" b="1" smtClean="0"/>
              <a:t>/</a:t>
            </a:r>
            <a:r>
              <a:rPr lang="ru-RU" sz="1600" b="1" smtClean="0"/>
              <a:t>о автобиографического характера; </a:t>
            </a:r>
          </a:p>
          <a:p>
            <a:pPr eaLnBrk="1" hangingPunct="1">
              <a:buFont typeface="Arial" charset="0"/>
              <a:buChar char="•"/>
            </a:pPr>
            <a:r>
              <a:rPr lang="ru-RU" sz="1600" b="1" smtClean="0"/>
              <a:t>   литературно-полемические отступления;</a:t>
            </a:r>
          </a:p>
          <a:p>
            <a:pPr eaLnBrk="1" hangingPunct="1">
              <a:buFont typeface="Arial" charset="0"/>
              <a:buChar char="•"/>
            </a:pPr>
            <a:r>
              <a:rPr lang="ru-RU" sz="1600" b="1" smtClean="0"/>
              <a:t>   л</a:t>
            </a:r>
            <a:r>
              <a:rPr lang="en-US" sz="1600" b="1" smtClean="0"/>
              <a:t>/</a:t>
            </a:r>
            <a:r>
              <a:rPr lang="ru-RU" sz="1600" b="1" smtClean="0"/>
              <a:t>о  на философские и морально-этические темы;</a:t>
            </a:r>
          </a:p>
          <a:p>
            <a:pPr eaLnBrk="1" hangingPunct="1">
              <a:buFont typeface="Arial" charset="0"/>
              <a:buChar char="•"/>
            </a:pPr>
            <a:r>
              <a:rPr lang="ru-RU" sz="1600" b="1" smtClean="0"/>
              <a:t>   л</a:t>
            </a:r>
            <a:r>
              <a:rPr lang="en-US" sz="1600" b="1" smtClean="0"/>
              <a:t>/</a:t>
            </a:r>
            <a:r>
              <a:rPr lang="ru-RU" sz="1600" b="1" smtClean="0"/>
              <a:t>о на историческую тему;</a:t>
            </a:r>
          </a:p>
          <a:p>
            <a:pPr eaLnBrk="1" hangingPunct="1">
              <a:buFont typeface="Arial" charset="0"/>
              <a:buChar char="•"/>
            </a:pPr>
            <a:r>
              <a:rPr lang="ru-RU" sz="1600" b="1" smtClean="0"/>
              <a:t>   л</a:t>
            </a:r>
            <a:r>
              <a:rPr lang="en-US" sz="1600" b="1" smtClean="0"/>
              <a:t>/</a:t>
            </a:r>
            <a:r>
              <a:rPr lang="ru-RU" sz="1600" b="1" smtClean="0"/>
              <a:t>о на эстетические темы.</a:t>
            </a:r>
          </a:p>
          <a:p>
            <a:pPr eaLnBrk="1" hangingPunct="1">
              <a:buFont typeface="Arial" charset="0"/>
              <a:buChar char="•"/>
            </a:pPr>
            <a:endParaRPr lang="ru-RU" smtClean="0"/>
          </a:p>
          <a:p>
            <a:pPr eaLnBrk="1" hangingPunct="1"/>
            <a:endParaRPr lang="ru-RU" smtClean="0"/>
          </a:p>
        </p:txBody>
      </p:sp>
      <p:pic>
        <p:nvPicPr>
          <p:cNvPr id="41988" name="i-main-pic" descr="Картинка 17 из 109">
            <a:hlinkClick r:id="rId2"/>
          </p:cNvPr>
          <p:cNvPicPr>
            <a:picLocks noChangeAspect="1" noChangeArrowheads="1"/>
          </p:cNvPicPr>
          <p:nvPr/>
        </p:nvPicPr>
        <p:blipFill>
          <a:blip r:embed="rId3" r:link="rId4"/>
          <a:srcRect/>
          <a:stretch>
            <a:fillRect/>
          </a:stretch>
        </p:blipFill>
        <p:spPr bwMode="auto">
          <a:xfrm>
            <a:off x="428625" y="500063"/>
            <a:ext cx="2452688" cy="3503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989" name="i-main-pic" descr="Картинка 75 из 85">
            <a:hlinkClick r:id="rId5"/>
          </p:cNvPr>
          <p:cNvPicPr>
            <a:picLocks noChangeAspect="1" noChangeArrowheads="1"/>
          </p:cNvPicPr>
          <p:nvPr/>
        </p:nvPicPr>
        <p:blipFill>
          <a:blip r:embed="rId6" r:link="rId7"/>
          <a:srcRect/>
          <a:stretch>
            <a:fillRect/>
          </a:stretch>
        </p:blipFill>
        <p:spPr bwMode="auto">
          <a:xfrm>
            <a:off x="3214688" y="428625"/>
            <a:ext cx="2500312" cy="3624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990" name="i-main-pic" descr="Картинка 3 из 109">
            <a:hlinkClick r:id="rId8"/>
          </p:cNvPr>
          <p:cNvPicPr>
            <a:picLocks noChangeAspect="1" noChangeArrowheads="1"/>
          </p:cNvPicPr>
          <p:nvPr/>
        </p:nvPicPr>
        <p:blipFill>
          <a:blip r:embed="rId9" r:link="rId10"/>
          <a:srcRect/>
          <a:stretch>
            <a:fillRect/>
          </a:stretch>
        </p:blipFill>
        <p:spPr bwMode="auto">
          <a:xfrm>
            <a:off x="6000750" y="2571750"/>
            <a:ext cx="1905000" cy="209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991" name="i-main-pic" descr="Картинка 8 из 109">
            <a:hlinkClick r:id="rId11"/>
          </p:cNvPr>
          <p:cNvPicPr>
            <a:picLocks noChangeAspect="1" noChangeArrowheads="1"/>
          </p:cNvPicPr>
          <p:nvPr/>
        </p:nvPicPr>
        <p:blipFill>
          <a:blip r:embed="rId12" r:link="rId13"/>
          <a:srcRect r="2005" b="40382"/>
          <a:stretch>
            <a:fillRect/>
          </a:stretch>
        </p:blipFill>
        <p:spPr bwMode="auto">
          <a:xfrm>
            <a:off x="6000750" y="285750"/>
            <a:ext cx="2857500" cy="2214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00" name="i-main-pic" descr="Картинка 1 из 109">
            <a:hlinkClick r:id="rId14"/>
          </p:cNvPr>
          <p:cNvPicPr>
            <a:picLocks noChangeAspect="1" noChangeArrowheads="1"/>
          </p:cNvPicPr>
          <p:nvPr/>
        </p:nvPicPr>
        <p:blipFill>
          <a:blip r:embed="rId15" r:link="rId16"/>
          <a:srcRect r="3448" b="11638"/>
          <a:stretch>
            <a:fillRect/>
          </a:stretch>
        </p:blipFill>
        <p:spPr bwMode="auto">
          <a:xfrm>
            <a:off x="6786578" y="4857760"/>
            <a:ext cx="2000264" cy="1785950"/>
          </a:xfrm>
          <a:prstGeom prst="ellipse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993" name="i-main-pic" descr="Картинка 17 из 109">
            <a:hlinkClick r:id="rId2"/>
          </p:cNvPr>
          <p:cNvPicPr>
            <a:picLocks noChangeAspect="1" noChangeArrowheads="1"/>
          </p:cNvPicPr>
          <p:nvPr/>
        </p:nvPicPr>
        <p:blipFill>
          <a:blip r:embed="rId3" r:link="rId4"/>
          <a:srcRect/>
          <a:stretch>
            <a:fillRect/>
          </a:stretch>
        </p:blipFill>
        <p:spPr bwMode="auto">
          <a:xfrm>
            <a:off x="357188" y="500063"/>
            <a:ext cx="2452687" cy="3503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i-main-pic" descr="Картинка 75 из 85">
            <a:hlinkClick r:id="rId5"/>
          </p:cNvPr>
          <p:cNvPicPr>
            <a:picLocks noChangeAspect="1" noChangeArrowheads="1"/>
          </p:cNvPicPr>
          <p:nvPr/>
        </p:nvPicPr>
        <p:blipFill>
          <a:blip r:embed="rId6" r:link="rId7"/>
          <a:srcRect/>
          <a:stretch>
            <a:fillRect/>
          </a:stretch>
        </p:blipFill>
        <p:spPr bwMode="auto">
          <a:xfrm>
            <a:off x="3143250" y="428625"/>
            <a:ext cx="2500313" cy="3624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i-main-pic" descr="Картинка 3 из 109">
            <a:hlinkClick r:id="rId8"/>
          </p:cNvPr>
          <p:cNvPicPr>
            <a:picLocks noChangeAspect="1" noChangeArrowheads="1"/>
          </p:cNvPicPr>
          <p:nvPr/>
        </p:nvPicPr>
        <p:blipFill>
          <a:blip r:embed="rId9" r:link="rId10"/>
          <a:srcRect/>
          <a:stretch>
            <a:fillRect/>
          </a:stretch>
        </p:blipFill>
        <p:spPr bwMode="auto">
          <a:xfrm>
            <a:off x="5929313" y="2571750"/>
            <a:ext cx="1905000" cy="209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i-main-pic" descr="Картинка 17 из 109">
            <a:hlinkClick r:id="rId2"/>
          </p:cNvPr>
          <p:cNvPicPr>
            <a:picLocks noChangeAspect="1" noChangeArrowheads="1"/>
          </p:cNvPicPr>
          <p:nvPr/>
        </p:nvPicPr>
        <p:blipFill>
          <a:blip r:embed="rId3" r:link="rId4"/>
          <a:srcRect/>
          <a:stretch>
            <a:fillRect/>
          </a:stretch>
        </p:blipFill>
        <p:spPr bwMode="auto">
          <a:xfrm>
            <a:off x="285750" y="500063"/>
            <a:ext cx="2452688" cy="3503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0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3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6" dur="2000"/>
                                        <p:tgtEl>
                                          <p:spTgt spid="8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800" decel="100000"/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800" decel="100000" fill="hold"/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800" decel="100000" fill="hold"/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800" decel="100000" fill="hold"/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800" decel="100000"/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800" decel="100000" fill="hold"/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800" decel="100000" fill="hold"/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800" decel="100000" fill="hold"/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800" decel="100000"/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800" decel="100000" fill="hold"/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800" decel="100000" fill="hold"/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800" decel="100000" fill="hold"/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800" decel="100000"/>
                                        <p:tgtEl>
                                          <p:spTgt spid="163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800" decel="100000" fill="hold"/>
                                        <p:tgtEl>
                                          <p:spTgt spid="163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800" decel="100000" fill="hold"/>
                                        <p:tgtEl>
                                          <p:spTgt spid="163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800" decel="100000" fill="hold"/>
                                        <p:tgtEl>
                                          <p:spTgt spid="163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800" decel="100000"/>
                                        <p:tgtEl>
                                          <p:spTgt spid="163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800" decel="100000" fill="hold"/>
                                        <p:tgtEl>
                                          <p:spTgt spid="163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800" decel="100000" fill="hold"/>
                                        <p:tgtEl>
                                          <p:spTgt spid="163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800" decel="100000" fill="hold"/>
                                        <p:tgtEl>
                                          <p:spTgt spid="163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6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500063" y="2857500"/>
            <a:ext cx="7772400" cy="1571625"/>
          </a:xfrm>
        </p:spPr>
        <p:txBody>
          <a:bodyPr/>
          <a:lstStyle/>
          <a:p>
            <a:pPr>
              <a:defRPr/>
            </a:pPr>
            <a:r>
              <a:rPr lang="ru-RU" i="1" dirty="0" smtClean="0"/>
              <a:t>Какую роль в романе играют лирические отступления?</a:t>
            </a:r>
            <a:br>
              <a:rPr lang="ru-RU" i="1" dirty="0" smtClean="0"/>
            </a:b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i="1" dirty="0"/>
          </a:p>
        </p:txBody>
      </p:sp>
      <p:sp>
        <p:nvSpPr>
          <p:cNvPr id="10" name="Текст 9"/>
          <p:cNvSpPr>
            <a:spLocks noGrp="1"/>
          </p:cNvSpPr>
          <p:nvPr>
            <p:ph type="body" idx="1"/>
          </p:nvPr>
        </p:nvSpPr>
        <p:spPr>
          <a:xfrm>
            <a:off x="785813" y="785813"/>
            <a:ext cx="7772400" cy="1000125"/>
          </a:xfrm>
          <a:blipFill>
            <a:blip r:embed="rId2"/>
            <a:tile tx="0" ty="0" sx="100000" sy="100000" flip="none" algn="tl"/>
          </a:blipFill>
        </p:spPr>
        <p:txBody>
          <a:bodyPr/>
          <a:lstStyle/>
          <a:p>
            <a:pPr algn="ctr">
              <a:defRPr/>
            </a:pPr>
            <a:r>
              <a:rPr lang="ru-RU" sz="5400" dirty="0" smtClean="0">
                <a:solidFill>
                  <a:srgbClr val="FF0000"/>
                </a:solidFill>
              </a:rPr>
              <a:t>Подумай   и ответь!</a:t>
            </a:r>
            <a:endParaRPr lang="ru-RU" sz="5400" dirty="0"/>
          </a:p>
        </p:txBody>
      </p:sp>
      <p:pic>
        <p:nvPicPr>
          <p:cNvPr id="9318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215188" y="4357688"/>
            <a:ext cx="1257300" cy="199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800" decel="100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800" decel="100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800" decel="100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7" dur="2000"/>
                                        <p:tgtEl>
                                          <p:spTgt spid="93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0" grpId="0" build="p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Заголовок 4"/>
          <p:cNvSpPr>
            <a:spLocks noGrp="1"/>
          </p:cNvSpPr>
          <p:nvPr>
            <p:ph type="title"/>
          </p:nvPr>
        </p:nvSpPr>
        <p:spPr>
          <a:xfrm>
            <a:off x="571472" y="785794"/>
            <a:ext cx="8229600" cy="5500707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600" b="1" dirty="0" smtClean="0">
                <a:latin typeface="Segoe Print" pitchFamily="2" charset="0"/>
              </a:rPr>
              <a:t>«Отступления, делаемые поэтом от рассказа,  обращения его к самому себе, исполнены необыкновенной грации, задушевности, чувства, ума, остроты,  личность поэта является в них такой любящей»</a:t>
            </a:r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sz="3600" b="1" dirty="0" smtClean="0"/>
              <a:t>                                        </a:t>
            </a:r>
            <a:br>
              <a:rPr lang="ru-RU" sz="3600" b="1" dirty="0" smtClean="0"/>
            </a:br>
            <a:r>
              <a:rPr lang="ru-RU" sz="3600" b="1" dirty="0" smtClean="0"/>
              <a:t>                                            </a:t>
            </a:r>
            <a:r>
              <a:rPr lang="ru-RU" sz="3600" b="1" dirty="0" smtClean="0">
                <a:latin typeface="Segoe Print" pitchFamily="2" charset="0"/>
              </a:rPr>
              <a:t>В.Г.Белинский</a:t>
            </a:r>
            <a:endParaRPr lang="ru-RU" sz="3600" dirty="0" smtClean="0">
              <a:latin typeface="Segoe Print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9" name="Picture 3" descr="http://www.gelos.ru/month/feb2008year/bigimages/nb3348.jpg"/>
          <p:cNvPicPr>
            <a:picLocks noChangeAspect="1" noChangeArrowheads="1"/>
          </p:cNvPicPr>
          <p:nvPr/>
        </p:nvPicPr>
        <p:blipFill>
          <a:blip r:embed="rId2" r:link="rId3"/>
          <a:srcRect/>
          <a:stretch>
            <a:fillRect/>
          </a:stretch>
        </p:blipFill>
        <p:spPr bwMode="auto">
          <a:xfrm rot="21055999">
            <a:off x="1285852" y="2411524"/>
            <a:ext cx="6357982" cy="3981387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59" name="Заголовок 3"/>
          <p:cNvSpPr>
            <a:spLocks noGrp="1"/>
          </p:cNvSpPr>
          <p:nvPr>
            <p:ph type="title"/>
          </p:nvPr>
        </p:nvSpPr>
        <p:spPr>
          <a:xfrm>
            <a:off x="214313" y="274638"/>
            <a:ext cx="8472487" cy="1939925"/>
          </a:xfrm>
        </p:spPr>
        <p:txBody>
          <a:bodyPr/>
          <a:lstStyle/>
          <a:p>
            <a:pPr algn="just" eaLnBrk="1" hangingPunct="1"/>
            <a:r>
              <a:rPr lang="ru-RU" sz="2400" i="1" smtClean="0">
                <a:latin typeface="Arial Narrow" pitchFamily="34" charset="0"/>
              </a:rPr>
              <a:t>Пусть идёт время и приводит с  собой новые потребности, новые идеи… но как бы далеко оно ни ушло, читатель всегда будет любить эту поэму, всегда будет останавливать на ней наполненный любовью и благодарностью взор.</a:t>
            </a:r>
            <a:br>
              <a:rPr lang="ru-RU" sz="2400" i="1" smtClean="0">
                <a:latin typeface="Arial Narrow" pitchFamily="34" charset="0"/>
              </a:rPr>
            </a:br>
            <a:r>
              <a:rPr lang="ru-RU" sz="2400" smtClean="0">
                <a:latin typeface="Arial Narrow" pitchFamily="34" charset="0"/>
              </a:rPr>
              <a:t>                                                                                              В. Белинский</a:t>
            </a:r>
            <a:endParaRPr lang="ru-RU" sz="240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99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94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94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94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94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9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2" name="i-main-pic" descr="Картинка 80 из 214"/>
          <p:cNvPicPr>
            <a:picLocks noChangeAspect="1" noChangeArrowheads="1"/>
          </p:cNvPicPr>
          <p:nvPr/>
        </p:nvPicPr>
        <p:blipFill>
          <a:blip r:embed="rId2" r:link="rId3"/>
          <a:srcRect/>
          <a:stretch>
            <a:fillRect/>
          </a:stretch>
        </p:blipFill>
        <p:spPr bwMode="auto">
          <a:xfrm>
            <a:off x="642938" y="495300"/>
            <a:ext cx="7858125" cy="579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6083" name="Rectangle 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2"/>
          <p:cNvSpPr>
            <a:spLocks noGrp="1"/>
          </p:cNvSpPr>
          <p:nvPr>
            <p:ph type="title"/>
          </p:nvPr>
        </p:nvSpPr>
        <p:spPr>
          <a:xfrm>
            <a:off x="457200" y="273050"/>
            <a:ext cx="3614738" cy="869950"/>
          </a:xfrm>
        </p:spPr>
        <p:txBody>
          <a:bodyPr/>
          <a:lstStyle/>
          <a:p>
            <a:pPr algn="ctr" eaLnBrk="1" hangingPunct="1"/>
            <a:r>
              <a:rPr lang="ru-RU" sz="2400" i="1" smtClean="0"/>
              <a:t>Хронология  работы над романом:</a:t>
            </a:r>
          </a:p>
        </p:txBody>
      </p:sp>
      <p:pic>
        <p:nvPicPr>
          <p:cNvPr id="14" name="i-main-pic" descr="Картинка 118 из 214">
            <a:hlinkClick r:id="rId2"/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 r:link="rId4"/>
          <a:srcRect/>
          <a:stretch>
            <a:fillRect/>
          </a:stretch>
        </p:blipFill>
        <p:spPr>
          <a:xfrm>
            <a:off x="1571604" y="4643446"/>
            <a:ext cx="1628775" cy="828675"/>
          </a:xfrm>
          <a:prstGeom prst="ellipse">
            <a:avLst/>
          </a:prstGeom>
        </p:spPr>
      </p:pic>
      <p:sp>
        <p:nvSpPr>
          <p:cNvPr id="3075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543300" cy="4691063"/>
          </a:xfrm>
        </p:spPr>
        <p:txBody>
          <a:bodyPr/>
          <a:lstStyle/>
          <a:p>
            <a:pPr marL="514350" indent="-514350" eaLnBrk="1" hangingPunct="1">
              <a:buFont typeface="Arial" charset="0"/>
              <a:buAutoNum type="romanUcPeriod"/>
            </a:pPr>
            <a:endParaRPr lang="ru-RU" sz="1800" u="sng" smtClean="0"/>
          </a:p>
          <a:p>
            <a:pPr marL="514350" indent="-514350" eaLnBrk="1" hangingPunct="1">
              <a:buFont typeface="Arial" charset="0"/>
              <a:buAutoNum type="romanUcPeriod"/>
            </a:pPr>
            <a:r>
              <a:rPr lang="ru-RU" sz="1800" u="sng" smtClean="0"/>
              <a:t>Период южной ссылки</a:t>
            </a:r>
          </a:p>
          <a:p>
            <a:pPr marL="514350" indent="-514350" eaLnBrk="1" hangingPunct="1"/>
            <a:r>
              <a:rPr lang="ru-RU" sz="1800" smtClean="0"/>
              <a:t>        </a:t>
            </a:r>
            <a:r>
              <a:rPr lang="en-US" sz="1800" smtClean="0"/>
              <a:t>I-III  </a:t>
            </a:r>
            <a:r>
              <a:rPr lang="ru-RU" sz="1800" smtClean="0"/>
              <a:t> главы романа (1823-24)</a:t>
            </a:r>
          </a:p>
          <a:p>
            <a:pPr marL="514350" indent="-514350" eaLnBrk="1" hangingPunct="1">
              <a:buFont typeface="Arial" charset="0"/>
              <a:buAutoNum type="romanUcPeriod" startAt="2"/>
            </a:pPr>
            <a:r>
              <a:rPr lang="ru-RU" sz="1800" u="sng" smtClean="0"/>
              <a:t>Период Михайловской ссылки</a:t>
            </a:r>
          </a:p>
          <a:p>
            <a:pPr marL="514350" indent="-514350" eaLnBrk="1" hangingPunct="1"/>
            <a:r>
              <a:rPr lang="ru-RU" sz="1800" smtClean="0"/>
              <a:t>          </a:t>
            </a:r>
            <a:r>
              <a:rPr lang="en-US" sz="1800" smtClean="0"/>
              <a:t>IY-YI </a:t>
            </a:r>
            <a:r>
              <a:rPr lang="ru-RU" sz="1800" smtClean="0"/>
              <a:t> главы  романа(1825-1826)            </a:t>
            </a:r>
          </a:p>
          <a:p>
            <a:pPr marL="514350" indent="-514350" eaLnBrk="1" hangingPunct="1">
              <a:buFont typeface="Arial" charset="0"/>
              <a:buAutoNum type="romanUcPeriod" startAt="3"/>
            </a:pPr>
            <a:r>
              <a:rPr lang="ru-RU" sz="1800" u="sng" smtClean="0"/>
              <a:t>Период конца 20-х г.г</a:t>
            </a:r>
            <a:r>
              <a:rPr lang="ru-RU" sz="1800" smtClean="0"/>
              <a:t>.                                    </a:t>
            </a:r>
          </a:p>
          <a:p>
            <a:pPr marL="514350" indent="-514350" eaLnBrk="1" hangingPunct="1"/>
            <a:r>
              <a:rPr lang="ru-RU" sz="1800" smtClean="0"/>
              <a:t>            (</a:t>
            </a:r>
            <a:r>
              <a:rPr lang="en-US" sz="1800" smtClean="0"/>
              <a:t>YII-IX </a:t>
            </a:r>
            <a:r>
              <a:rPr lang="ru-RU" sz="1800" smtClean="0"/>
              <a:t> главы  романа,</a:t>
            </a:r>
          </a:p>
          <a:p>
            <a:pPr marL="514350" indent="-514350" eaLnBrk="1" hangingPunct="1"/>
            <a:r>
              <a:rPr lang="ru-RU" sz="1800" smtClean="0"/>
              <a:t>         написана и сожжена </a:t>
            </a:r>
            <a:r>
              <a:rPr lang="en-US" sz="1800" smtClean="0"/>
              <a:t>X</a:t>
            </a:r>
            <a:r>
              <a:rPr lang="ru-RU" sz="1800" smtClean="0"/>
              <a:t> глава)</a:t>
            </a:r>
          </a:p>
          <a:p>
            <a:pPr marL="514350" indent="-514350" eaLnBrk="1" hangingPunct="1"/>
            <a:endParaRPr lang="ru-RU" sz="2400" smtClean="0"/>
          </a:p>
          <a:p>
            <a:pPr marL="514350" indent="-514350" eaLnBrk="1" hangingPunct="1"/>
            <a:r>
              <a:rPr lang="ru-RU" sz="2400" smtClean="0"/>
              <a:t> </a:t>
            </a:r>
          </a:p>
          <a:p>
            <a:pPr marL="514350" indent="-514350" eaLnBrk="1" hangingPunct="1"/>
            <a:r>
              <a:rPr lang="ru-RU" sz="2400" smtClean="0"/>
              <a:t>     7 лет, 4 мес., 17 дней</a:t>
            </a:r>
          </a:p>
          <a:p>
            <a:pPr marL="514350" indent="-514350" eaLnBrk="1" hangingPunct="1"/>
            <a:endParaRPr lang="ru-RU" smtClean="0"/>
          </a:p>
        </p:txBody>
      </p:sp>
      <p:pic>
        <p:nvPicPr>
          <p:cNvPr id="3076" name="i-main-pic" descr="Картинка 8 из 481">
            <a:hlinkClick r:id="rId5"/>
          </p:cNvPr>
          <p:cNvPicPr>
            <a:picLocks noChangeAspect="1" noChangeArrowheads="1"/>
          </p:cNvPicPr>
          <p:nvPr/>
        </p:nvPicPr>
        <p:blipFill>
          <a:blip r:embed="rId6" r:link="rId7"/>
          <a:srcRect/>
          <a:stretch>
            <a:fillRect/>
          </a:stretch>
        </p:blipFill>
        <p:spPr bwMode="auto">
          <a:xfrm rot="-591296">
            <a:off x="4235450" y="147638"/>
            <a:ext cx="1971675" cy="2914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7" name="Picture 2" descr="http://share.auditory.ru/2009/Igor.Trembichev/%D0%BF%D1%83%D1%88%D0%BA%D0%B8%D0%BD/pic/LAVKA.JPG"/>
          <p:cNvPicPr>
            <a:picLocks noChangeAspect="1" noChangeArrowheads="1"/>
          </p:cNvPicPr>
          <p:nvPr/>
        </p:nvPicPr>
        <p:blipFill>
          <a:blip r:embed="rId8" r:link="rId9"/>
          <a:srcRect/>
          <a:stretch>
            <a:fillRect/>
          </a:stretch>
        </p:blipFill>
        <p:spPr bwMode="auto">
          <a:xfrm rot="414518">
            <a:off x="5635625" y="822325"/>
            <a:ext cx="3238500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8" name="i-main-pic" descr="Картинка 179 из 185">
            <a:hlinkClick r:id="rId10"/>
          </p:cNvPr>
          <p:cNvPicPr>
            <a:picLocks noChangeAspect="1" noChangeArrowheads="1"/>
          </p:cNvPicPr>
          <p:nvPr/>
        </p:nvPicPr>
        <p:blipFill>
          <a:blip r:embed="rId11" r:link="rId12"/>
          <a:srcRect/>
          <a:stretch>
            <a:fillRect/>
          </a:stretch>
        </p:blipFill>
        <p:spPr bwMode="auto">
          <a:xfrm rot="871799">
            <a:off x="6124575" y="2994025"/>
            <a:ext cx="2649538" cy="3284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0" name="i-main-pic" descr="Картинка 28 из 214">
            <a:hlinkClick r:id="rId13"/>
          </p:cNvPr>
          <p:cNvPicPr>
            <a:picLocks noChangeAspect="1" noChangeArrowheads="1"/>
          </p:cNvPicPr>
          <p:nvPr/>
        </p:nvPicPr>
        <p:blipFill>
          <a:blip r:embed="rId14" r:link="rId15"/>
          <a:srcRect/>
          <a:stretch>
            <a:fillRect/>
          </a:stretch>
        </p:blipFill>
        <p:spPr bwMode="auto">
          <a:xfrm>
            <a:off x="4071938" y="3000375"/>
            <a:ext cx="2343150" cy="3295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7" dur="1000"/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2" dur="1000"/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4" dur="1000"/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9" dur="1000"/>
                                        <p:tgtEl>
                                          <p:spTgt spid="3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58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0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0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5" dur="1000"/>
                                        <p:tgtEl>
                                          <p:spTgt spid="30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0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30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0" dur="1000"/>
                                        <p:tgtEl>
                                          <p:spTgt spid="30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07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07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5" dur="1000"/>
                                        <p:tgtEl>
                                          <p:spTgt spid="307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0" dur="5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5" dur="2000"/>
                                        <p:tgtEl>
                                          <p:spTgt spid="30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307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307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307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307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i-main-pic" descr="Картинка 8 из 109">
            <a:hlinkClick r:id="rId2"/>
          </p:cNvPr>
          <p:cNvPicPr>
            <a:picLocks noChangeAspect="1" noChangeArrowheads="1"/>
          </p:cNvPicPr>
          <p:nvPr/>
        </p:nvPicPr>
        <p:blipFill>
          <a:blip r:embed="rId3" r:link="rId4"/>
          <a:srcRect l="19559" t="3804" r="13095" b="4485"/>
          <a:stretch>
            <a:fillRect/>
          </a:stretch>
        </p:blipFill>
        <p:spPr bwMode="auto">
          <a:xfrm>
            <a:off x="428625" y="428625"/>
            <a:ext cx="3632200" cy="3714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3" name="Picture 3" descr="http://www.isic.ru:8000/images/c_images/7-5.jpg"/>
          <p:cNvPicPr>
            <a:picLocks noChangeAspect="1" noChangeArrowheads="1"/>
          </p:cNvPicPr>
          <p:nvPr/>
        </p:nvPicPr>
        <p:blipFill>
          <a:blip r:embed="rId5" r:link="rId6"/>
          <a:srcRect/>
          <a:stretch>
            <a:fillRect/>
          </a:stretch>
        </p:blipFill>
        <p:spPr bwMode="auto">
          <a:xfrm rot="987664">
            <a:off x="4829175" y="238125"/>
            <a:ext cx="2206625" cy="3643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4" name="i-main-pic" descr="Картинка 131 из 481">
            <a:hlinkClick r:id="rId7"/>
          </p:cNvPr>
          <p:cNvPicPr>
            <a:picLocks noChangeAspect="1" noChangeArrowheads="1"/>
          </p:cNvPicPr>
          <p:nvPr/>
        </p:nvPicPr>
        <p:blipFill>
          <a:blip r:embed="rId8" r:link="rId9"/>
          <a:srcRect/>
          <a:stretch>
            <a:fillRect/>
          </a:stretch>
        </p:blipFill>
        <p:spPr bwMode="auto">
          <a:xfrm>
            <a:off x="4143375" y="3214688"/>
            <a:ext cx="4429125" cy="327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81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24582" name="Rectangle 7"/>
          <p:cNvSpPr>
            <a:spLocks noChangeArrowheads="1"/>
          </p:cNvSpPr>
          <p:nvPr/>
        </p:nvSpPr>
        <p:spPr bwMode="auto">
          <a:xfrm>
            <a:off x="0" y="10191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pic>
        <p:nvPicPr>
          <p:cNvPr id="4103" name="i-main-pic" descr="Картинка 242 из 481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1143000" y="3771900"/>
            <a:ext cx="2586038" cy="2657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1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1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>
            <a:spLocks noChangeArrowheads="1"/>
          </p:cNvSpPr>
          <p:nvPr/>
        </p:nvSpPr>
        <p:spPr bwMode="auto">
          <a:xfrm>
            <a:off x="785813" y="2286000"/>
            <a:ext cx="7500937" cy="354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charset="0"/>
              <a:buChar char="•"/>
            </a:pPr>
            <a:r>
              <a:rPr lang="ru-RU" sz="2800"/>
              <a:t>Подъем национального самосознания, вызванного  войной 1812 года.</a:t>
            </a:r>
          </a:p>
          <a:p>
            <a:pPr>
              <a:buFont typeface="Arial" charset="0"/>
              <a:buChar char="•"/>
            </a:pPr>
            <a:r>
              <a:rPr lang="ru-RU" sz="2800"/>
              <a:t>Недовольство дворянской интеллигенции самодержавно-крепостническим строем, поиск смысла жизни.</a:t>
            </a:r>
          </a:p>
          <a:p>
            <a:pPr>
              <a:buFont typeface="Arial" charset="0"/>
              <a:buChar char="•"/>
            </a:pPr>
            <a:r>
              <a:rPr lang="ru-RU" sz="2800"/>
              <a:t>Интерес к мыслителям и поэтам Запада.</a:t>
            </a:r>
          </a:p>
          <a:p>
            <a:pPr>
              <a:buFont typeface="Arial" charset="0"/>
              <a:buChar char="•"/>
            </a:pPr>
            <a:r>
              <a:rPr lang="ru-RU" sz="2800"/>
              <a:t>Разрушение патриархального уклада жизни. </a:t>
            </a:r>
          </a:p>
        </p:txBody>
      </p:sp>
      <p:sp>
        <p:nvSpPr>
          <p:cNvPr id="3" name="Прямоугольник 2"/>
          <p:cNvSpPr>
            <a:spLocks noChangeArrowheads="1"/>
          </p:cNvSpPr>
          <p:nvPr/>
        </p:nvSpPr>
        <p:spPr bwMode="auto">
          <a:xfrm>
            <a:off x="785813" y="714375"/>
            <a:ext cx="7786687" cy="163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i="1">
                <a:solidFill>
                  <a:srgbClr val="FF0000"/>
                </a:solidFill>
                <a:latin typeface="Arial Black" pitchFamily="34" charset="0"/>
              </a:rPr>
              <a:t>Подумай и ответь!</a:t>
            </a:r>
          </a:p>
          <a:p>
            <a:pPr algn="ctr"/>
            <a:r>
              <a:rPr lang="ru-RU" sz="2400" i="1">
                <a:latin typeface="Arial Black" pitchFamily="34" charset="0"/>
              </a:rPr>
              <a:t>Каковы основные тенденции политической и социальной жизни России 20-х г.г. </a:t>
            </a:r>
          </a:p>
          <a:p>
            <a:pPr algn="ctr"/>
            <a:r>
              <a:rPr lang="en-US" sz="2400" i="1">
                <a:latin typeface="Arial Black" pitchFamily="34" charset="0"/>
              </a:rPr>
              <a:t>XIX</a:t>
            </a:r>
            <a:r>
              <a:rPr lang="ru-RU" sz="2400" i="1">
                <a:latin typeface="Arial Black" pitchFamily="34" charset="0"/>
              </a:rPr>
              <a:t>   века ?</a:t>
            </a:r>
            <a:endParaRPr lang="ru-RU" sz="2400"/>
          </a:p>
        </p:txBody>
      </p:sp>
      <p:pic>
        <p:nvPicPr>
          <p:cNvPr id="25605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72375" y="4643438"/>
            <a:ext cx="1257300" cy="199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560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56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56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54" dur="2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1"/>
          <p:cNvSpPr>
            <a:spLocks noGrp="1"/>
          </p:cNvSpPr>
          <p:nvPr>
            <p:ph type="title"/>
          </p:nvPr>
        </p:nvSpPr>
        <p:spPr>
          <a:xfrm>
            <a:off x="457200" y="857232"/>
            <a:ext cx="8305800" cy="785818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i="1" dirty="0" smtClean="0"/>
              <a:t>Из работ В.Г.Белинского:</a:t>
            </a:r>
          </a:p>
        </p:txBody>
      </p:sp>
      <p:sp>
        <p:nvSpPr>
          <p:cNvPr id="6147" name="Rectangle 1"/>
          <p:cNvSpPr>
            <a:spLocks noChangeArrowheads="1"/>
          </p:cNvSpPr>
          <p:nvPr/>
        </p:nvSpPr>
        <p:spPr bwMode="auto">
          <a:xfrm>
            <a:off x="571500" y="1714500"/>
            <a:ext cx="7929563" cy="3786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 eaLnBrk="0" hangingPunct="0">
              <a:buFont typeface="Arial" charset="0"/>
              <a:buChar char="•"/>
            </a:pPr>
            <a:r>
              <a:rPr lang="ru-RU" sz="2400">
                <a:cs typeface="Times New Roman" pitchFamily="18" charset="0"/>
              </a:rPr>
              <a:t>«Евгений Онегин» - «самое   задушевное произведение Пушкина», в котором отражена «вся жизнь, вся душа, вся любовь».</a:t>
            </a:r>
          </a:p>
          <a:p>
            <a:pPr algn="just" eaLnBrk="0" hangingPunct="0">
              <a:buFontTx/>
              <a:buChar char="•"/>
            </a:pPr>
            <a:endParaRPr lang="ru-RU" sz="2400"/>
          </a:p>
          <a:p>
            <a:pPr algn="just" eaLnBrk="0" hangingPunct="0">
              <a:buFontTx/>
              <a:buChar char="•"/>
            </a:pPr>
            <a:r>
              <a:rPr lang="ru-RU" sz="2400">
                <a:cs typeface="Times New Roman" pitchFamily="18" charset="0"/>
              </a:rPr>
              <a:t>«Евгений Онегин» - «энциклопедия русской жизни».</a:t>
            </a:r>
          </a:p>
          <a:p>
            <a:pPr algn="just" eaLnBrk="0" hangingPunct="0">
              <a:buFontTx/>
              <a:buChar char="•"/>
            </a:pPr>
            <a:endParaRPr lang="ru-RU" sz="2400">
              <a:cs typeface="Times New Roman" pitchFamily="18" charset="0"/>
            </a:endParaRPr>
          </a:p>
          <a:p>
            <a:pPr algn="just" eaLnBrk="0" hangingPunct="0">
              <a:buFontTx/>
              <a:buChar char="•"/>
            </a:pPr>
            <a:r>
              <a:rPr lang="ru-RU" sz="2400">
                <a:cs typeface="Times New Roman" pitchFamily="18" charset="0"/>
              </a:rPr>
              <a:t>«В «Онегине»  мы видим поэтически воспроизведенную  картину русского общества, взятого в один из интересных моментов его развития».</a:t>
            </a:r>
            <a:endParaRPr lang="ru-RU" sz="2400"/>
          </a:p>
        </p:txBody>
      </p:sp>
      <p:pic>
        <p:nvPicPr>
          <p:cNvPr id="26628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86700" y="4864100"/>
            <a:ext cx="1257300" cy="199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2786063" y="6000750"/>
            <a:ext cx="40386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>
                <a:solidFill>
                  <a:srgbClr val="FF0000"/>
                </a:solidFill>
                <a:cs typeface="Times New Roman" pitchFamily="18" charset="0"/>
              </a:rPr>
              <a:t>Подумай и ответь!</a:t>
            </a:r>
            <a:endParaRPr lang="ru-RU" sz="32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61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1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1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9" dur="2000"/>
                                        <p:tgtEl>
                                          <p:spTgt spid="266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38" y="928688"/>
            <a:ext cx="7772400" cy="1362075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 Особенности жанра</a:t>
            </a:r>
          </a:p>
        </p:txBody>
      </p:sp>
      <p:graphicFrame>
        <p:nvGraphicFramePr>
          <p:cNvPr id="6" name="Схема 5"/>
          <p:cNvGraphicFramePr/>
          <p:nvPr/>
        </p:nvGraphicFramePr>
        <p:xfrm>
          <a:off x="500034" y="3929066"/>
          <a:ext cx="8643966" cy="27146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7172" name="i-main-pic" descr="Картинка 118 из 214">
            <a:hlinkClick r:id="rId7"/>
          </p:cNvPr>
          <p:cNvPicPr>
            <a:picLocks noChangeAspect="1" noChangeArrowheads="1"/>
          </p:cNvPicPr>
          <p:nvPr/>
        </p:nvPicPr>
        <p:blipFill>
          <a:blip r:embed="rId8" r:link="rId9"/>
          <a:srcRect/>
          <a:stretch>
            <a:fillRect/>
          </a:stretch>
        </p:blipFill>
        <p:spPr bwMode="auto">
          <a:xfrm>
            <a:off x="2000250" y="1785938"/>
            <a:ext cx="2981325" cy="1525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3" name="i-main-pic" descr="Картинка 23 из 109">
            <a:hlinkClick r:id="rId10"/>
          </p:cNvPr>
          <p:cNvPicPr>
            <a:picLocks noChangeAspect="1" noChangeArrowheads="1"/>
          </p:cNvPicPr>
          <p:nvPr/>
        </p:nvPicPr>
        <p:blipFill>
          <a:blip r:embed="rId11" r:link="rId12"/>
          <a:srcRect/>
          <a:stretch>
            <a:fillRect/>
          </a:stretch>
        </p:blipFill>
        <p:spPr bwMode="auto">
          <a:xfrm>
            <a:off x="6072188" y="1285875"/>
            <a:ext cx="2214562" cy="2944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7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6" grpId="0">
        <p:bldAsOne/>
      </p:bldGraphic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/>
          <p:cNvSpPr>
            <a:spLocks noGrp="1"/>
          </p:cNvSpPr>
          <p:nvPr>
            <p:ph type="title"/>
          </p:nvPr>
        </p:nvSpPr>
        <p:spPr>
          <a:xfrm>
            <a:off x="500063" y="642938"/>
            <a:ext cx="8229600" cy="5726112"/>
          </a:xfrm>
        </p:spPr>
        <p:txBody>
          <a:bodyPr/>
          <a:lstStyle/>
          <a:p>
            <a:pPr algn="l" eaLnBrk="1" hangingPunct="1"/>
            <a:r>
              <a:rPr lang="ru-RU" sz="5400" smtClean="0">
                <a:latin typeface="Mistral" pitchFamily="66" charset="0"/>
              </a:rPr>
              <a:t/>
            </a:r>
            <a:br>
              <a:rPr lang="ru-RU" sz="5400" smtClean="0">
                <a:latin typeface="Mistral" pitchFamily="66" charset="0"/>
              </a:rPr>
            </a:br>
            <a:r>
              <a:rPr lang="ru-RU" sz="5400" smtClean="0">
                <a:latin typeface="Mistral" pitchFamily="66" charset="0"/>
              </a:rPr>
              <a:t>   Прими собранье пёстрых глав, </a:t>
            </a:r>
            <a:br>
              <a:rPr lang="ru-RU" sz="5400" smtClean="0">
                <a:latin typeface="Mistral" pitchFamily="66" charset="0"/>
              </a:rPr>
            </a:br>
            <a:r>
              <a:rPr lang="ru-RU" sz="5400" smtClean="0">
                <a:latin typeface="Mistral" pitchFamily="66" charset="0"/>
              </a:rPr>
              <a:t>   Полусмешных,  полупечальных,</a:t>
            </a:r>
            <a:br>
              <a:rPr lang="ru-RU" sz="5400" smtClean="0">
                <a:latin typeface="Mistral" pitchFamily="66" charset="0"/>
              </a:rPr>
            </a:br>
            <a:r>
              <a:rPr lang="ru-RU" sz="5400" smtClean="0">
                <a:latin typeface="Mistral" pitchFamily="66" charset="0"/>
              </a:rPr>
              <a:t>   Простонародных, идеальных,</a:t>
            </a:r>
            <a:br>
              <a:rPr lang="ru-RU" sz="5400" smtClean="0">
                <a:latin typeface="Mistral" pitchFamily="66" charset="0"/>
              </a:rPr>
            </a:br>
            <a:r>
              <a:rPr lang="ru-RU" sz="5400" smtClean="0">
                <a:latin typeface="Mistral" pitchFamily="66" charset="0"/>
              </a:rPr>
              <a:t>   Небрежный плод моих забав…</a:t>
            </a:r>
            <a:br>
              <a:rPr lang="ru-RU" sz="5400" smtClean="0">
                <a:latin typeface="Mistral" pitchFamily="66" charset="0"/>
              </a:rPr>
            </a:br>
            <a:r>
              <a:rPr lang="ru-RU" sz="800" smtClean="0">
                <a:latin typeface="Mistral" pitchFamily="66" charset="0"/>
              </a:rPr>
              <a:t/>
            </a:r>
            <a:br>
              <a:rPr lang="ru-RU" sz="800" smtClean="0">
                <a:latin typeface="Mistral" pitchFamily="66" charset="0"/>
              </a:rPr>
            </a:br>
            <a:r>
              <a:rPr lang="ru-RU" sz="800" smtClean="0">
                <a:latin typeface="Mistral" pitchFamily="66" charset="0"/>
              </a:rPr>
              <a:t>                                                                                                                                                                                                   </a:t>
            </a:r>
            <a:br>
              <a:rPr lang="ru-RU" sz="800" smtClean="0">
                <a:latin typeface="Mistral" pitchFamily="66" charset="0"/>
              </a:rPr>
            </a:br>
            <a:r>
              <a:rPr lang="ru-RU" sz="800" smtClean="0">
                <a:latin typeface="Mistral" pitchFamily="66" charset="0"/>
              </a:rPr>
              <a:t/>
            </a:r>
            <a:br>
              <a:rPr lang="ru-RU" sz="800" smtClean="0">
                <a:latin typeface="Mistral" pitchFamily="66" charset="0"/>
              </a:rPr>
            </a:br>
            <a:r>
              <a:rPr lang="ru-RU" sz="800" smtClean="0">
                <a:latin typeface="Mistral" pitchFamily="66" charset="0"/>
              </a:rPr>
              <a:t>                                                                                                                                                                                                    </a:t>
            </a:r>
            <a:r>
              <a:rPr lang="ru-RU" sz="5400" smtClean="0">
                <a:latin typeface="Mistral" pitchFamily="66" charset="0"/>
              </a:rPr>
              <a:t>А.С.Пушник</a:t>
            </a:r>
          </a:p>
        </p:txBody>
      </p:sp>
      <p:pic>
        <p:nvPicPr>
          <p:cNvPr id="3" name="Picture 5" descr="http://www.childlib.stavedu.ru/images/stories/img/27.jpg"/>
          <p:cNvPicPr>
            <a:picLocks noChangeAspect="1" noChangeArrowheads="1"/>
          </p:cNvPicPr>
          <p:nvPr/>
        </p:nvPicPr>
        <p:blipFill>
          <a:blip r:embed="rId2" r:link="rId3"/>
          <a:srcRect/>
          <a:stretch>
            <a:fillRect/>
          </a:stretch>
        </p:blipFill>
        <p:spPr bwMode="auto">
          <a:xfrm>
            <a:off x="714348" y="714356"/>
            <a:ext cx="952500" cy="1019175"/>
          </a:xfrm>
          <a:prstGeom prst="ellipse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" dur="2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Заголовок 3"/>
          <p:cNvSpPr>
            <a:spLocks noGrp="1"/>
          </p:cNvSpPr>
          <p:nvPr>
            <p:ph type="ctrTitle"/>
          </p:nvPr>
        </p:nvSpPr>
        <p:spPr>
          <a:xfrm>
            <a:off x="785813" y="500063"/>
            <a:ext cx="7772400" cy="1785937"/>
          </a:xfrm>
        </p:spPr>
        <p:txBody>
          <a:bodyPr/>
          <a:lstStyle/>
          <a:p>
            <a:pPr eaLnBrk="1" hangingPunct="1"/>
            <a:r>
              <a:rPr lang="ru-RU" sz="4800" smtClean="0">
                <a:latin typeface="Mistral" pitchFamily="66" charset="0"/>
              </a:rPr>
              <a:t>«Энциклопедия русской жизни»</a:t>
            </a:r>
            <a:r>
              <a:rPr lang="ru-RU" sz="4800" smtClean="0"/>
              <a:t>:</a:t>
            </a:r>
            <a:br>
              <a:rPr lang="ru-RU" sz="4800" smtClean="0"/>
            </a:br>
            <a:r>
              <a:rPr lang="ru-RU" smtClean="0"/>
              <a:t>широкий исторический, общественный, бытовой фон</a:t>
            </a:r>
          </a:p>
        </p:txBody>
      </p:sp>
      <p:graphicFrame>
        <p:nvGraphicFramePr>
          <p:cNvPr id="6" name="Схема 5"/>
          <p:cNvGraphicFramePr/>
          <p:nvPr/>
        </p:nvGraphicFramePr>
        <p:xfrm>
          <a:off x="785786" y="2143116"/>
          <a:ext cx="7643866" cy="40005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8" grpId="0"/>
      <p:bldGraphic spid="6" grpId="0">
        <p:bldAsOne/>
      </p:bldGraphic>
    </p:bldLst>
  </p:timing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_rels/them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eg"/></Relationships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Открытая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2.xml><?xml version="1.0" encoding="utf-8"?>
<a:themeOverride xmlns:a="http://schemas.openxmlformats.org/drawingml/2006/main">
  <a:clrScheme name="Открытая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3.xml><?xml version="1.0" encoding="utf-8"?>
<a:themeOverride xmlns:a="http://schemas.openxmlformats.org/drawingml/2006/main">
  <a:clrScheme name="Открытая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4.xml><?xml version="1.0" encoding="utf-8"?>
<a:themeOverride xmlns:a="http://schemas.openxmlformats.org/drawingml/2006/main">
  <a:clrScheme name="Открытая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5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6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479</TotalTime>
  <Words>466</Words>
  <Application>Microsoft Office PowerPoint</Application>
  <PresentationFormat>Экран (4:3)</PresentationFormat>
  <Paragraphs>78</Paragraphs>
  <Slides>25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14</vt:i4>
      </vt:variant>
      <vt:variant>
        <vt:lpstr>Тема</vt:lpstr>
      </vt:variant>
      <vt:variant>
        <vt:i4>4</vt:i4>
      </vt:variant>
      <vt:variant>
        <vt:lpstr>Заголовки слайдов</vt:lpstr>
      </vt:variant>
      <vt:variant>
        <vt:i4>25</vt:i4>
      </vt:variant>
    </vt:vector>
  </HeadingPairs>
  <TitlesOfParts>
    <vt:vector size="43" baseType="lpstr">
      <vt:lpstr>Arial</vt:lpstr>
      <vt:lpstr>Arial Black</vt:lpstr>
      <vt:lpstr>Arial Narrow</vt:lpstr>
      <vt:lpstr>Calibri</vt:lpstr>
      <vt:lpstr>Constantia</vt:lpstr>
      <vt:lpstr>Corbel</vt:lpstr>
      <vt:lpstr>Gill Sans MT</vt:lpstr>
      <vt:lpstr>Lucida Sans Unicode</vt:lpstr>
      <vt:lpstr>Mistral</vt:lpstr>
      <vt:lpstr>Segoe Print</vt:lpstr>
      <vt:lpstr>Times New Roman</vt:lpstr>
      <vt:lpstr>Verdana</vt:lpstr>
      <vt:lpstr>Wingdings 2</vt:lpstr>
      <vt:lpstr>Wingdings 3</vt:lpstr>
      <vt:lpstr>Тема Office</vt:lpstr>
      <vt:lpstr>1_Солнцестояние</vt:lpstr>
      <vt:lpstr>Открытая</vt:lpstr>
      <vt:lpstr>Поток</vt:lpstr>
      <vt:lpstr>«Собранье пёстрых глав…» </vt:lpstr>
      <vt:lpstr>1823 – 1830 г.г.</vt:lpstr>
      <vt:lpstr>Хронология  работы над романом:</vt:lpstr>
      <vt:lpstr>Презентация PowerPoint</vt:lpstr>
      <vt:lpstr>Презентация PowerPoint</vt:lpstr>
      <vt:lpstr>Из работ В.Г.Белинского:</vt:lpstr>
      <vt:lpstr> Особенности жанра</vt:lpstr>
      <vt:lpstr>    Прими собранье пёстрых глав,     Полусмешных,  полупечальных,    Простонародных, идеальных,    Небрежный плод моих забав…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А.С.Пушник</vt:lpstr>
      <vt:lpstr>«Энциклопедия русской жизни»: широкий исторический, общественный, бытовой фон</vt:lpstr>
      <vt:lpstr>Крестьянская жизнь</vt:lpstr>
      <vt:lpstr>Картины природы</vt:lpstr>
      <vt:lpstr>Жизнь провинциальных помещиков</vt:lpstr>
      <vt:lpstr>Жизнь столичного  дворянства</vt:lpstr>
      <vt:lpstr>Подумай и ответь!</vt:lpstr>
      <vt:lpstr>Лирическая часть </vt:lpstr>
      <vt:lpstr>Презентация PowerPoint</vt:lpstr>
      <vt:lpstr>Презентация PowerPoint</vt:lpstr>
      <vt:lpstr>Презентация PowerPoint</vt:lpstr>
      <vt:lpstr>Презентация PowerPoint</vt:lpstr>
      <vt:lpstr>Лирические отступления на эстетические темы</vt:lpstr>
      <vt:lpstr>Тематика лирических отступлений:</vt:lpstr>
      <vt:lpstr>Какую роль в романе играют лирические отступления?       </vt:lpstr>
      <vt:lpstr>«Отступления, делаемые поэтом от рассказа,  обращения его к самому себе, исполнены необыкновенной грации, задушевности, чувства, ума, остроты,  личность поэта является в них такой любящей»                                                                                      В.Г.Белинский</vt:lpstr>
      <vt:lpstr>Пусть идёт время и приводит с  собой новые потребности, новые идеи… но как бы далеко оно ни ушло, читатель всегда будет любить эту поэму, всегда будет останавливать на ней наполненный любовью и благодарностью взор.                                                                                               В. Белинский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«Собранье пёстрых глав…»</dc:title>
  <dc:creator>Людмила</dc:creator>
  <cp:lastModifiedBy>Teacher</cp:lastModifiedBy>
  <cp:revision>51</cp:revision>
  <dcterms:created xsi:type="dcterms:W3CDTF">2008-11-15T18:32:10Z</dcterms:created>
  <dcterms:modified xsi:type="dcterms:W3CDTF">2019-05-07T08:54:39Z</dcterms:modified>
</cp:coreProperties>
</file>