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3300"/>
    <a:srgbClr val="00FFFF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368151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ИЗО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УЧИМСЯ РИСОВАТЬ КОШКУ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im0-tub-ru.yandex.net/i?id=f4582f25eecd0b6fcbc9daf4048383cf&amp;n=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44525"/>
            <a:ext cx="15144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619d1d6843bc2ad2e4b07ddcddeb99a1&amp;n=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260648"/>
            <a:ext cx="9715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5ce910bdbb146e9f401e6ad69bc95861&amp;n=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3890"/>
            <a:ext cx="11525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ec49f060ce67759a7005fc98f206a6bc&amp;n=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69160"/>
            <a:ext cx="10191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0-tub-ru.yandex.net/i?id=619d1d6843bc2ad2e4b07ddcddeb99a1&amp;n=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124" y="2348880"/>
            <a:ext cx="9715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0-tub-ru.yandex.net/i?id=8241f5b8ae884e21f37ee80ca3265b7f&amp;n=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" y="2564904"/>
            <a:ext cx="18573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1-tub-ru.yandex.net/i?id=a545c80ad7edd4eb885b27e039fe43f1&amp;n=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604" y="4869160"/>
            <a:ext cx="16478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109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erminall\Desktop\кошки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erminall\Desktop\кошки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5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98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terminall\Desktop\кошки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5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10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erminall\Desktop\кошки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14313"/>
            <a:ext cx="9001125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7574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terminall\Desktop\кошки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4792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erminall\Desktop\кошки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9538"/>
            <a:ext cx="8640960" cy="663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85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39999">
              <a:schemeClr val="accent6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4412/39753339.a/0_60b6c_70f86c47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232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39999">
              <a:schemeClr val="accent6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erminall\Desktop\ко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644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39999">
              <a:schemeClr val="accent6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vsesdelki.kiev.ua/content/2012/20120802/kotova_ov-voliacable-com/images/201208/f20120802152927-kopija-img_8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400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39999">
              <a:schemeClr val="accent6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rminall\Desktop\кошки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97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erminall\Desktop\кошки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214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erminall\Desktop\кошки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750"/>
            <a:ext cx="8208912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2698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erminall\Desktop\кошки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875"/>
            <a:ext cx="8568952" cy="65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12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erminall\Desktop\кошки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435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ИЗО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</dc:title>
  <dc:creator>terminall</dc:creator>
  <cp:lastModifiedBy>terminall</cp:lastModifiedBy>
  <cp:revision>5</cp:revision>
  <dcterms:created xsi:type="dcterms:W3CDTF">2015-10-21T13:20:17Z</dcterms:created>
  <dcterms:modified xsi:type="dcterms:W3CDTF">2015-10-21T15:17:49Z</dcterms:modified>
</cp:coreProperties>
</file>