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0F49E6-F4E2-4480-BCE2-05871901D046}" type="datetimeFigureOut">
              <a:rPr lang="ru-RU" smtClean="0"/>
              <a:pPr/>
              <a:t>28.02.2018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3B403E2-C244-48AA-9331-3845AD89C1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jpe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\Desktop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0"/>
            <a:ext cx="3786182" cy="28396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643182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Monotype Corsiva" pitchFamily="66" charset="0"/>
              </a:rPr>
              <a:t>Животноводство</a:t>
            </a:r>
            <a:endParaRPr lang="ru-RU" sz="60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8" name="Picture 4" descr="C:\Users\USER\Desktop\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732611"/>
            <a:ext cx="2286016" cy="285752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pp.userapi.com/c840739/v840739285/5e991/VC6AzWv1K_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490" y="1131361"/>
            <a:ext cx="8640960" cy="500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плод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762" y="267642"/>
            <a:ext cx="1872208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лилии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0" r="14368" b="3484"/>
          <a:stretch/>
        </p:blipFill>
        <p:spPr bwMode="auto">
          <a:xfrm>
            <a:off x="6012160" y="260648"/>
            <a:ext cx="1971181" cy="141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овощи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970" y="4961337"/>
            <a:ext cx="2050325" cy="152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42762" y="1246401"/>
            <a:ext cx="432048" cy="4253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012160" y="1246401"/>
            <a:ext cx="432048" cy="4253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14970" y="6058046"/>
            <a:ext cx="552666" cy="4253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2520280" cy="35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996" y="1484784"/>
            <a:ext cx="370304" cy="2592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14101"/>
            <a:ext cx="326744" cy="384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080" y="2780928"/>
            <a:ext cx="3050136" cy="348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080" y="2780928"/>
            <a:ext cx="33076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780846"/>
            <a:ext cx="302921" cy="2736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279" y="3399220"/>
            <a:ext cx="2443209" cy="33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9121" y="1814101"/>
            <a:ext cx="317552" cy="255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80" y="3399220"/>
            <a:ext cx="3073962" cy="330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080" y="4581128"/>
            <a:ext cx="2114032" cy="334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742" y="1544015"/>
            <a:ext cx="301119" cy="469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686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1071546"/>
            <a:ext cx="7715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Животноводство</a:t>
            </a:r>
            <a:r>
              <a:rPr lang="ru-RU" sz="2800" dirty="0" smtClean="0">
                <a:latin typeface="Monotype Corsiva" pitchFamily="66" charset="0"/>
              </a:rPr>
              <a:t>-  это отрасль сельского хозяйства, которая занимается разведением домашних животных.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14348" y="221455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Птицеводство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000364" y="378619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Овцеводство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428728" y="314324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Рыбное хозяйство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00628" y="242886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Свиноводство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28596" y="392906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Пчеловодство</a:t>
            </a:r>
            <a:endParaRPr lang="ru-RU" dirty="0">
              <a:latin typeface="Comic Sans MS" pitchFamily="66" charset="0"/>
            </a:endParaRPr>
          </a:p>
        </p:txBody>
      </p:sp>
      <p:cxnSp>
        <p:nvCxnSpPr>
          <p:cNvPr id="48" name="Прямая со стрелкой 47"/>
          <p:cNvCxnSpPr/>
          <p:nvPr/>
        </p:nvCxnSpPr>
        <p:spPr>
          <a:xfrm rot="5400000">
            <a:off x="1214414" y="20716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5400000">
            <a:off x="1964513" y="2536025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5400000">
            <a:off x="3071802" y="207167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5400000">
            <a:off x="4214810" y="2428868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rot="5400000">
            <a:off x="5572132" y="214311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3929058" y="2857496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Коневодство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428860" y="228599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Скотоводство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786446" y="3714752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Оленеводство</a:t>
            </a:r>
            <a:endParaRPr lang="ru-RU" dirty="0">
              <a:latin typeface="Comic Sans MS" pitchFamily="66" charset="0"/>
            </a:endParaRPr>
          </a:p>
        </p:txBody>
      </p:sp>
      <p:cxnSp>
        <p:nvCxnSpPr>
          <p:cNvPr id="66" name="Прямая со стрелкой 65"/>
          <p:cNvCxnSpPr/>
          <p:nvPr/>
        </p:nvCxnSpPr>
        <p:spPr>
          <a:xfrm rot="5400000">
            <a:off x="142844" y="2928934"/>
            <a:ext cx="200026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rot="5400000">
            <a:off x="2893207" y="2893215"/>
            <a:ext cx="19288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rot="5400000">
            <a:off x="5572926" y="2856702"/>
            <a:ext cx="185738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70" decel="100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770" decel="100000"/>
                                        <p:tgtEl>
                                          <p:spTgt spid="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77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62" grpId="0"/>
      <p:bldP spid="63" grpId="0"/>
      <p:bldP spid="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528638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572132" y="1214422"/>
            <a:ext cx="335758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Слово </a:t>
            </a:r>
            <a:r>
              <a:rPr lang="ru-RU" sz="4400" dirty="0" smtClean="0">
                <a:solidFill>
                  <a:srgbClr val="FF0000"/>
                </a:solidFill>
                <a:latin typeface="Monotype Corsiva" pitchFamily="66" charset="0"/>
              </a:rPr>
              <a:t>«ветеринар» </a:t>
            </a:r>
            <a:r>
              <a:rPr lang="ru-RU" sz="4400" dirty="0" smtClean="0">
                <a:latin typeface="Monotype Corsiva" pitchFamily="66" charset="0"/>
              </a:rPr>
              <a:t>означает «лечащий скот». Слово это латинское.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Вывод: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Comic Sans MS" pitchFamily="66" charset="0"/>
              </a:rPr>
              <a:t>	Животноводство – это выращивание домашних животных для получения продуктов питания и материалов для промышленности. Среди сельскохозяйственных животных есть звери, птицы, рыбы, насекомые.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154</TotalTime>
  <Words>40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Животноводство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Животноводство</dc:title>
  <dc:creator>USER</dc:creator>
  <cp:lastModifiedBy>Ксения</cp:lastModifiedBy>
  <cp:revision>16</cp:revision>
  <dcterms:created xsi:type="dcterms:W3CDTF">2012-12-08T19:38:33Z</dcterms:created>
  <dcterms:modified xsi:type="dcterms:W3CDTF">2018-02-28T07:08:46Z</dcterms:modified>
</cp:coreProperties>
</file>