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28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7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3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50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3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52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66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1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87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9067-D8C9-463F-9174-51BF024AE993}" type="datetimeFigureOut">
              <a:rPr lang="ru-RU" smtClean="0"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AC6A4-7D4F-4304-9439-B81472F2D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4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2319"/>
            <a:ext cx="9144000" cy="238760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Литературное чтение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1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063750" y="1557338"/>
            <a:ext cx="7488238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/>
              <a:t>Я подарил Стёпке перочинный ножик.</a:t>
            </a:r>
          </a:p>
          <a:p>
            <a:pPr eaLnBrk="1" hangingPunct="1"/>
            <a:r>
              <a:rPr lang="ru-RU" altLang="ru-RU" sz="2800" b="1">
                <a:solidFill>
                  <a:srgbClr val="00B050"/>
                </a:solidFill>
              </a:rPr>
              <a:t>Из моей копилки возьмём 7 рублей.</a:t>
            </a:r>
          </a:p>
          <a:p>
            <a:pPr eaLnBrk="1" hangingPunct="1"/>
            <a:r>
              <a:rPr lang="ru-RU" altLang="ru-RU" sz="2800" b="1">
                <a:solidFill>
                  <a:srgbClr val="0070C0"/>
                </a:solidFill>
              </a:rPr>
              <a:t>Мы пойдем прямо, прямо, пересекая горы и пустыни.</a:t>
            </a:r>
          </a:p>
          <a:p>
            <a:pPr eaLnBrk="1" hangingPunct="1"/>
            <a:r>
              <a:rPr lang="ru-RU" altLang="ru-RU" sz="2800" b="1"/>
              <a:t>Стёпка принёс маленький мешок.</a:t>
            </a:r>
          </a:p>
          <a:p>
            <a:pPr eaLnBrk="1" hangingPunct="1"/>
            <a:endParaRPr lang="ru-RU" altLang="ru-RU" sz="2800" b="1"/>
          </a:p>
          <a:p>
            <a:pPr eaLnBrk="1" hangingPunct="1"/>
            <a:r>
              <a:rPr lang="ru-RU" altLang="ru-RU" sz="2800" b="1">
                <a:solidFill>
                  <a:srgbClr val="00B050"/>
                </a:solidFill>
              </a:rPr>
              <a:t>Я свалился в канаву странным образом</a:t>
            </a:r>
            <a:r>
              <a:rPr lang="ru-RU" altLang="ru-RU" sz="2800" b="1"/>
              <a:t>.</a:t>
            </a:r>
          </a:p>
          <a:p>
            <a:pPr eaLnBrk="1" hangingPunct="1"/>
            <a:r>
              <a:rPr lang="ru-RU" altLang="ru-RU" sz="2800" b="1"/>
              <a:t>Одна оса ужалила Лёлю.</a:t>
            </a:r>
          </a:p>
          <a:p>
            <a:pPr eaLnBrk="1" hangingPunct="1"/>
            <a:r>
              <a:rPr lang="ru-RU" altLang="ru-RU" sz="2800" b="1">
                <a:solidFill>
                  <a:srgbClr val="7030A0"/>
                </a:solidFill>
              </a:rPr>
              <a:t>Упавшая шишка с дерева напугала Миньку.</a:t>
            </a:r>
          </a:p>
          <a:p>
            <a:pPr eaLnBrk="1" hangingPunct="1"/>
            <a:r>
              <a:rPr lang="ru-RU" altLang="ru-RU" sz="2800" b="1">
                <a:solidFill>
                  <a:srgbClr val="0070C0"/>
                </a:solidFill>
              </a:rPr>
              <a:t>Тузик бежал за телегой целый час.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49731" y="260648"/>
            <a:ext cx="53303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Было. Не было 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192345" y="4365104"/>
            <a:ext cx="39626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82040" y="2564904"/>
            <a:ext cx="5293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654048" y="1340768"/>
            <a:ext cx="5293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582040" y="3789040"/>
            <a:ext cx="5293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76320" y="3068960"/>
            <a:ext cx="4798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76320" y="1772816"/>
            <a:ext cx="4798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696400" y="4869160"/>
            <a:ext cx="4798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048328" y="5661248"/>
            <a:ext cx="4798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67585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59025"/>
            <a:ext cx="10515600" cy="435133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Д</a:t>
            </a:r>
            <a:r>
              <a:rPr lang="en-US" sz="4800" dirty="0" smtClean="0"/>
              <a:t>/</a:t>
            </a:r>
            <a:r>
              <a:rPr lang="ru-RU" sz="4800" dirty="0" smtClean="0"/>
              <a:t>з: Подготовить краткий пересказ по плану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3119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5464" y="1973716"/>
            <a:ext cx="9661071" cy="3066369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/>
              <a:t>Мы плывём уверенно и строго,</a:t>
            </a:r>
            <a:br>
              <a:rPr lang="ru-RU" sz="4800" b="1" dirty="0"/>
            </a:br>
            <a:r>
              <a:rPr lang="ru-RU" sz="4800" b="1" dirty="0"/>
              <a:t>Приближая дальний горизонт.</a:t>
            </a:r>
            <a:br>
              <a:rPr lang="ru-RU" sz="4800" b="1" dirty="0"/>
            </a:br>
            <a:r>
              <a:rPr lang="ru-RU" sz="4800" b="1" dirty="0"/>
              <a:t>Штормы и ветры нам не страшны.</a:t>
            </a:r>
            <a:br>
              <a:rPr lang="ru-RU" sz="4800" b="1" dirty="0"/>
            </a:br>
            <a:r>
              <a:rPr lang="ru-RU" sz="4800" b="1" dirty="0"/>
              <a:t>Ждут берега нас далёкой страны.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8550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Users\Еленга\Desktop\М.Зощен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929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07" b="100000" l="3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078" y="3208855"/>
            <a:ext cx="3321062" cy="34273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5049" y1="24590" x2="27184" y2="30328"/>
                        <a14:foregroundMark x1="11165" y1="6967" x2="13592" y2="22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111" y="678479"/>
            <a:ext cx="2056039" cy="2435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7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82" y="159680"/>
            <a:ext cx="4387862" cy="4407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8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3371" y="3233501"/>
            <a:ext cx="3355971" cy="340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3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382385" y="670833"/>
            <a:ext cx="828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C00000"/>
                </a:solidFill>
              </a:rPr>
              <a:t>Путешествие</a:t>
            </a:r>
            <a:r>
              <a:rPr lang="ru-RU" altLang="ru-RU" sz="2800" b="1" dirty="0"/>
              <a:t> – это странствование, ходьба или езда по чужим местам.</a:t>
            </a:r>
            <a:endParaRPr lang="ru-RU" altLang="ru-RU" sz="2800" dirty="0"/>
          </a:p>
        </p:txBody>
      </p:sp>
      <p:pic>
        <p:nvPicPr>
          <p:cNvPr id="17410" name="Picture 2" descr="http://img.sunhome.ru/UsersGallery/Cards/166/2722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9853" y="1930221"/>
            <a:ext cx="6714597" cy="4353297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43667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914" y="1967139"/>
            <a:ext cx="10515600" cy="435133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Тема урока: </a:t>
            </a:r>
            <a:r>
              <a:rPr lang="ru-RU" sz="4000" dirty="0" smtClean="0"/>
              <a:t>М.М. Зощенко «Великие путешественники»</a:t>
            </a:r>
          </a:p>
          <a:p>
            <a:r>
              <a:rPr lang="ru-RU" sz="4000" b="1" dirty="0" smtClean="0"/>
              <a:t>Цель: </a:t>
            </a:r>
            <a:r>
              <a:rPr lang="ru-RU" sz="4000" dirty="0" smtClean="0"/>
              <a:t>Познакомиться с произведением «Великие путешественники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910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Словарь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Привал-</a:t>
            </a:r>
            <a:r>
              <a:rPr lang="ru-RU" sz="4000" dirty="0"/>
              <a:t> остановка в пути для отдыха во время похода, передвижения.</a:t>
            </a:r>
          </a:p>
          <a:p>
            <a:r>
              <a:rPr lang="ru-RU" sz="4000" b="1" dirty="0"/>
              <a:t>Тахта</a:t>
            </a:r>
            <a:r>
              <a:rPr lang="ru-RU" sz="4000" dirty="0"/>
              <a:t> – диван без спинки.</a:t>
            </a:r>
          </a:p>
          <a:p>
            <a:r>
              <a:rPr lang="ru-RU" sz="4000" b="1" dirty="0"/>
              <a:t>Космография</a:t>
            </a:r>
            <a:r>
              <a:rPr lang="ru-RU" sz="4000" dirty="0"/>
              <a:t> – наука о космосе.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0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57" y="1077686"/>
            <a:ext cx="10515600" cy="468085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Великие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путешественники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70" y="1743415"/>
            <a:ext cx="3594844" cy="4724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230" y="1970542"/>
            <a:ext cx="4405911" cy="391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План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5628" y="1611085"/>
            <a:ext cx="9318171" cy="45658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1) Степа решает доказать, что Земля круглая</a:t>
            </a:r>
          </a:p>
          <a:p>
            <a:pPr marL="0" indent="0">
              <a:buNone/>
            </a:pPr>
            <a:r>
              <a:rPr lang="ru-RU" sz="3200" b="1" dirty="0"/>
              <a:t>2) Подготовка к походу и отправление</a:t>
            </a:r>
          </a:p>
          <a:p>
            <a:pPr marL="0" indent="0">
              <a:buNone/>
            </a:pPr>
            <a:r>
              <a:rPr lang="ru-RU" sz="3200" b="1" dirty="0"/>
              <a:t>3) Происшествия с </a:t>
            </a:r>
            <a:r>
              <a:rPr lang="ru-RU" sz="3200" b="1" dirty="0" err="1"/>
              <a:t>Минькой</a:t>
            </a: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4) Ночевка и Лелькина идея</a:t>
            </a:r>
          </a:p>
          <a:p>
            <a:pPr marL="0" indent="0">
              <a:buNone/>
            </a:pPr>
            <a:r>
              <a:rPr lang="ru-RU" sz="3200" b="1" dirty="0"/>
              <a:t>5) Дорога домой</a:t>
            </a:r>
          </a:p>
          <a:p>
            <a:pPr marL="0" indent="0">
              <a:buNone/>
            </a:pPr>
            <a:r>
              <a:rPr lang="ru-RU" sz="3200" b="1" dirty="0"/>
              <a:t>6) Встреча с родителями</a:t>
            </a:r>
          </a:p>
          <a:p>
            <a:pPr marL="0" indent="0">
              <a:buNone/>
            </a:pPr>
            <a:r>
              <a:rPr lang="ru-RU" sz="3200" b="1" dirty="0"/>
              <a:t>7) Наказание Степки</a:t>
            </a:r>
          </a:p>
        </p:txBody>
      </p:sp>
    </p:spTree>
    <p:extLst>
      <p:ext uri="{BB962C8B-B14F-4D97-AF65-F5344CB8AC3E}">
        <p14:creationId xmlns:p14="http://schemas.microsoft.com/office/powerpoint/2010/main" val="329785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162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Литературное 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Словарь</vt:lpstr>
      <vt:lpstr>«Великие путешественники» </vt:lpstr>
      <vt:lpstr>План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RePack by Diakov</dc:creator>
  <cp:lastModifiedBy>RePack by Diakov</cp:lastModifiedBy>
  <cp:revision>4</cp:revision>
  <dcterms:created xsi:type="dcterms:W3CDTF">2019-04-06T16:18:42Z</dcterms:created>
  <dcterms:modified xsi:type="dcterms:W3CDTF">2019-04-06T16:51:05Z</dcterms:modified>
</cp:coreProperties>
</file>