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563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97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84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14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6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90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998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475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031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55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24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8BBFF-3493-4859-8E49-D1C488C116E3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294DB-BB55-4639-BD33-6231764A6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325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9252" y="1122362"/>
            <a:ext cx="10792918" cy="504661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Государственное бюджетное дошкольное образовательное учреждение </a:t>
            </a:r>
            <a:r>
              <a:rPr lang="ru-RU" sz="1800" b="1" dirty="0" smtClean="0">
                <a:solidFill>
                  <a:srgbClr val="FF0000"/>
                </a:solidFill>
              </a:rPr>
              <a:t>детский </a:t>
            </a:r>
            <a:r>
              <a:rPr lang="ru-RU" sz="1800" b="1" dirty="0" smtClean="0">
                <a:solidFill>
                  <a:srgbClr val="FF0000"/>
                </a:solidFill>
              </a:rPr>
              <a:t>сад № </a:t>
            </a:r>
            <a:r>
              <a:rPr lang="ru-RU" sz="1800" b="1" dirty="0" smtClean="0">
                <a:solidFill>
                  <a:srgbClr val="FF0000"/>
                </a:solidFill>
              </a:rPr>
              <a:t>30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комбинированного вида Красносельского района Санкт-Петербурга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49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Проект </a:t>
            </a:r>
            <a:r>
              <a:rPr lang="ru-RU" sz="49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для средней группы</a:t>
            </a:r>
            <a:br>
              <a:rPr lang="ru-RU" sz="4900" b="1" dirty="0" smtClean="0">
                <a:solidFill>
                  <a:srgbClr val="C00000"/>
                </a:solidFill>
                <a:cs typeface="Aharoni" panose="02010803020104030203" pitchFamily="2" charset="-79"/>
              </a:rPr>
            </a:br>
            <a:r>
              <a:rPr lang="ru-RU" sz="49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общеразвивающей направленности</a:t>
            </a:r>
            <a:r>
              <a:rPr lang="ru-RU" sz="49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/>
            </a:r>
            <a:br>
              <a:rPr lang="ru-RU" sz="4900" b="1" dirty="0" smtClean="0">
                <a:solidFill>
                  <a:srgbClr val="C00000"/>
                </a:solidFill>
                <a:cs typeface="Aharoni" panose="02010803020104030203" pitchFamily="2" charset="-79"/>
              </a:rPr>
            </a:br>
            <a:r>
              <a:rPr lang="ru-RU" sz="49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 </a:t>
            </a:r>
            <a:r>
              <a:rPr lang="ru-RU" sz="49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Тема</a:t>
            </a:r>
            <a:r>
              <a:rPr lang="ru-RU" sz="49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 </a:t>
            </a:r>
            <a:r>
              <a:rPr lang="ru-RU" sz="49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«Правила дорожного движения»</a:t>
            </a:r>
            <a:br>
              <a:rPr lang="ru-RU" sz="4900" b="1" dirty="0" smtClean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9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                           </a:t>
            </a: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Подготовила и провела воспитатель</a:t>
            </a:r>
            <a:b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                                                                                                                        Пронина Светлана </a:t>
            </a:r>
            <a:r>
              <a:rPr lang="ru-RU" sz="2000" b="1" dirty="0" err="1" smtClean="0">
                <a:solidFill>
                  <a:srgbClr val="FF0000"/>
                </a:solidFill>
                <a:cs typeface="Aharoni" panose="02010803020104030203" pitchFamily="2" charset="-79"/>
              </a:rPr>
              <a:t>Альбировна</a:t>
            </a: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г. Санкт-Петербург</a:t>
            </a:r>
            <a:b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84411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29275" cy="6335478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 проекта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детей с </a:t>
            </a:r>
            <a:r>
              <a:rPr lang="ru-RU" sz="2800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сигналами светофора и пешеходным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переходом;</a:t>
            </a:r>
            <a:r>
              <a:rPr lang="ru-RU" sz="2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знания детей о правилах поведения на дороге.                   -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 проекта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создание условий для сознательного изучения детьми правил   дорожного движения;</a:t>
            </a:r>
            <a:r>
              <a:rPr lang="ru-RU" sz="27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ознакомление детей со значением дорожных знаков;</a:t>
            </a:r>
            <a:b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изображение для правильной ориентации на улицах и дорогах;</a:t>
            </a:r>
            <a:r>
              <a:rPr lang="ru-RU" sz="27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развитие способностей практически применять полученные      </a:t>
            </a:r>
            <a:b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знания в дорожно-транспортной среде;</a:t>
            </a:r>
            <a:r>
              <a:rPr lang="ru-RU" sz="27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закрепление знаний о работе светофора;</a:t>
            </a:r>
            <a:r>
              <a:rPr lang="ru-RU" sz="27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усвоение детьми первоначальных знаний о правилах безопасного        поведения на улице.</a:t>
            </a:r>
            <a:r>
              <a:rPr lang="ru-RU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535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164" y="134912"/>
            <a:ext cx="9923488" cy="3417758"/>
          </a:xfrm>
        </p:spPr>
        <p:txBody>
          <a:bodyPr>
            <a:no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организация уголка по ПДД в группе, информация для детей и родителей, художественная литература;</a:t>
            </a:r>
            <a: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включение детей в познавательно – практическую деятельность по выполнению правил дорожного движения;</a:t>
            </a:r>
            <a: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оснащение рабочей зоны для </a:t>
            </a:r>
            <a:r>
              <a:rPr lang="ru-RU" sz="16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раскраски.</a:t>
            </a:r>
            <a: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включение родителей в совместный образовательный процесс.</a:t>
            </a:r>
            <a: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целевые прогулки – ознакомление детей с улицей, перекрестком, дорожными знаками, наблюдение за пешеходами, за движением разных видов транспорта;</a:t>
            </a:r>
            <a: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беседы – выявление у детей, уже имеющихся знаний и представлений, определение тех направлений, по которым необходимо провести специальное обучение;</a:t>
            </a:r>
            <a: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игра – закрепление детьми знаний, полученных во время бесед или организованной деятельности.</a:t>
            </a:r>
            <a: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4164" y="3342807"/>
            <a:ext cx="8934138" cy="2746843"/>
          </a:xfrm>
        </p:spPr>
        <p:txBody>
          <a:bodyPr/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Игра «Сложи картинку»</a:t>
            </a:r>
            <a:r>
              <a:rPr lang="ru-RU" sz="1600" dirty="0" smtClean="0">
                <a:solidFill>
                  <a:srgbClr val="C00000"/>
                </a:solidFill>
              </a:rPr>
              <a:t>: Незнайка дает конверт, в нем изображение пешеходного перехода из нескольких частей. Дети по очереди складывают изображение по образцу.</a:t>
            </a:r>
            <a:br>
              <a:rPr lang="ru-RU" sz="1600" dirty="0" smtClean="0">
                <a:solidFill>
                  <a:srgbClr val="C00000"/>
                </a:solidFill>
              </a:rPr>
            </a:br>
            <a:endParaRPr lang="ru-RU" sz="1600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78" y="3650763"/>
            <a:ext cx="1905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751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9921"/>
            <a:ext cx="10515600" cy="157076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Участники проекта: дети и воспитатели.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Возраст детей – 4-5 лет;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Сроки реализации: краткосрочный;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Продукт проекта: аппликация, рисование, конструирование.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448627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Дети вырезают из бумаги пешеходный переход «зебру»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717" y="2896784"/>
            <a:ext cx="3882802" cy="29194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859" y="2663825"/>
            <a:ext cx="33782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055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094" y="1644968"/>
            <a:ext cx="9974705" cy="45719"/>
          </a:xfrm>
        </p:spPr>
        <p:txBody>
          <a:bodyPr>
            <a:no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18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Усвоение детьми знаний, представлений о правилах дорожного движения.</a:t>
            </a:r>
            <a: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Повышение уровня ответственности за безопасность жизни.</a:t>
            </a:r>
            <a: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Развитие у детей активности, самостоятельности.</a:t>
            </a:r>
            <a: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Обогащение словарного запаса детей новыми </a:t>
            </a:r>
            <a:r>
              <a:rPr lang="ru-RU" sz="18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словами</a:t>
            </a:r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автодорога, проезжая часть, тротуар, пешеходная дорожка, пешеход, пассажир, пешеходный переход, перекресток, светофор, дорожные знаки.</a:t>
            </a:r>
            <a: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</a:t>
            </a:r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Социально-коммуникативное развитие, познавательное развитие, речевое развитие, художественно-эстетическое развитие, физическое развитие.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596" y="2908091"/>
            <a:ext cx="4062650" cy="305462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996" y="2788170"/>
            <a:ext cx="4062650" cy="3054624"/>
          </a:xfrm>
        </p:spPr>
      </p:pic>
    </p:spTree>
    <p:extLst>
      <p:ext uri="{BB962C8B-B14F-4D97-AF65-F5344CB8AC3E}">
        <p14:creationId xmlns:p14="http://schemas.microsoft.com/office/powerpoint/2010/main" val="374858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4084" y="104932"/>
            <a:ext cx="3582649" cy="185877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Занятие по конструированию «Транспорт».</a:t>
            </a:r>
            <a:r>
              <a:rPr lang="ru-RU" sz="2800" dirty="0" smtClean="0">
                <a:latin typeface="Century Schoolbook" panose="02040604050505020304" pitchFamily="18" charset="0"/>
              </a:rPr>
              <a:t/>
            </a:r>
            <a:br>
              <a:rPr lang="ru-RU" sz="2800" dirty="0" smtClean="0">
                <a:latin typeface="Century Schoolbook" panose="02040604050505020304" pitchFamily="18" charset="0"/>
              </a:rPr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81469" y="359764"/>
            <a:ext cx="5396460" cy="160394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entury" panose="02040604050505020304" pitchFamily="18" charset="0"/>
              </a:rPr>
              <a:t>Светофор</a:t>
            </a:r>
            <a:r>
              <a:rPr lang="ru-RU" dirty="0" smtClean="0">
                <a:solidFill>
                  <a:srgbClr val="C00000"/>
                </a:solidFill>
                <a:latin typeface="Century" panose="02040604050505020304" pitchFamily="18" charset="0"/>
              </a:rPr>
              <a:t> – большой помощник, лучший друг для всех в пути.</a:t>
            </a:r>
            <a:br>
              <a:rPr lang="ru-RU" dirty="0" smtClean="0">
                <a:solidFill>
                  <a:srgbClr val="C00000"/>
                </a:solidFill>
                <a:latin typeface="Century" panose="02040604050505020304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Century" panose="02040604050505020304" pitchFamily="18" charset="0"/>
              </a:rPr>
              <a:t>Он всегда предупреждает «Цветом». Можно ли идти?</a:t>
            </a:r>
            <a:endParaRPr lang="ru-RU" dirty="0">
              <a:latin typeface="Century" panose="020406040505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87" y="2218543"/>
            <a:ext cx="4287396" cy="32236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172" y="2218543"/>
            <a:ext cx="4287396" cy="322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966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7521" y="479685"/>
            <a:ext cx="4601982" cy="121100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Чтобы возле перекрёстка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ты дорогу перешел,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Все цвета у светофора,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Нужно помнить хорошо!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endParaRPr lang="ru-RU" sz="28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105" y="1811925"/>
            <a:ext cx="4414604" cy="3319251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800" y="2698230"/>
            <a:ext cx="4568060" cy="3426045"/>
          </a:xfrm>
        </p:spPr>
      </p:pic>
    </p:spTree>
    <p:extLst>
      <p:ext uri="{BB962C8B-B14F-4D97-AF65-F5344CB8AC3E}">
        <p14:creationId xmlns:p14="http://schemas.microsoft.com/office/powerpoint/2010/main" val="21153941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76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Aharoni</vt:lpstr>
      <vt:lpstr>Arial</vt:lpstr>
      <vt:lpstr>Calibri</vt:lpstr>
      <vt:lpstr>Calibri Light</vt:lpstr>
      <vt:lpstr>Century</vt:lpstr>
      <vt:lpstr>Century Schoolbook</vt:lpstr>
      <vt:lpstr>Times New Roman</vt:lpstr>
      <vt:lpstr>Тема Office</vt:lpstr>
      <vt:lpstr>Государственное бюджетное дошкольное образовательное учреждение детский сад № 30  комбинированного вида Красносельского района Санкт-Петербурга  Проект для средней группы общеразвивающей направленности  Тема «Правила дорожного движения»                            Подготовила и провела воспитатель                                                                                                                         Пронина Светлана Альбировна   г. Санкт-Петербург </vt:lpstr>
      <vt:lpstr>Цель проекта: - познакомить детей с сигналами светофора и пешеходным переходом; - формировать знания детей о правилах поведения на дороге.                   - Задачи проекта: - создание условий для сознательного изучения детьми правил   дорожного движения; - ознакомление детей со значением дорожных знаков; - изображение для правильной ориентации на улицах и дорогах; - развитие способностей практически применять полученные         знания в дорожно-транспортной среде; - закрепление знаний о работе светофора; - усвоение детьми первоначальных знаний о правилах безопасного        поведения на улице. </vt:lpstr>
      <vt:lpstr>     Создание условий: 1. организация уголка по ПДД в группе, информация для детей и родителей, художественная литература; 2. включение детей в познавательно – практическую деятельность по выполнению правил дорожного движения; 3. оснащение рабочей зоны для детей: пазлы, раскраски. 4. включение родителей в совместный образовательный процесс. 5. целевые прогулки – ознакомление детей с улицей, перекрестком, дорожными знаками, наблюдение за пешеходами, за движением разных видов транспорта; 6. беседы – выявление у детей, уже имеющихся знаний и представлений, определение тех направлений, по которым необходимо провести специальное обучение; 7. игра – закрепление детьми знаний, полученных во время бесед или организованной деятельности. </vt:lpstr>
      <vt:lpstr>Участники проекта: дети и воспитатели. Возраст детей – 4-5 лет; Сроки реализации: краткосрочный; Продукт проекта: аппликация, рисование, конструирование.</vt:lpstr>
      <vt:lpstr>Ожидаемые результаты: 1. Усвоение детьми знаний, представлений о правилах дорожного движения. 2. Повышение уровня ответственности за безопасность жизни. 3. Развитие у детей активности, самостоятельности. 4. Обогащение словарного запаса детей новыми словами: автодорога, проезжая часть, тротуар, пешеходная дорожка, пешеход, пассажир, пешеходный переход, перекресток, светофор, дорожные знаки. Образовательные области: Социально-коммуникативное развитие, познавательное развитие, речевое развитие, художественно-эстетическое развитие, физическое развитие.. </vt:lpstr>
      <vt:lpstr>Занятие по конструированию «Транспорт». </vt:lpstr>
      <vt:lpstr>Чтобы возле перекрёстка  ты дорогу перешел, Все цвета у светофора, Нужно помнить хорошо!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 детский сад № 30 комбинированного вида Красносельского района Санкт-Петербурга  Проект педагогического мероприятия с детьми 4-5 лет   Тема «Правила дорожного движения»                            Подготовила и провела воспитатель                                                                                                                         Пронина Светлана Альбировна  г. Санкт-Петербург 2019 год</dc:title>
  <dc:creator>Мария Мария</dc:creator>
  <cp:lastModifiedBy>Мария Мария</cp:lastModifiedBy>
  <cp:revision>12</cp:revision>
  <dcterms:created xsi:type="dcterms:W3CDTF">2019-05-07T18:03:57Z</dcterms:created>
  <dcterms:modified xsi:type="dcterms:W3CDTF">2019-05-18T19:50:58Z</dcterms:modified>
</cp:coreProperties>
</file>