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18" r:id="rId1"/>
  </p:sldMasterIdLst>
  <p:sldIdLst>
    <p:sldId id="256" r:id="rId2"/>
    <p:sldId id="265" r:id="rId3"/>
    <p:sldId id="260" r:id="rId4"/>
    <p:sldId id="257" r:id="rId5"/>
    <p:sldId id="266" r:id="rId6"/>
    <p:sldId id="271" r:id="rId7"/>
    <p:sldId id="258" r:id="rId8"/>
    <p:sldId id="259" r:id="rId9"/>
    <p:sldId id="270" r:id="rId10"/>
    <p:sldId id="268" r:id="rId11"/>
    <p:sldId id="269" r:id="rId12"/>
    <p:sldId id="262" r:id="rId13"/>
    <p:sldId id="263" r:id="rId14"/>
    <p:sldId id="267" r:id="rId15"/>
    <p:sldId id="261" r:id="rId16"/>
    <p:sldId id="273" r:id="rId17"/>
    <p:sldId id="272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971" autoAdjust="0"/>
    <p:restoredTop sz="94660"/>
  </p:normalViewPr>
  <p:slideViewPr>
    <p:cSldViewPr snapToGrid="0">
      <p:cViewPr varScale="1">
        <p:scale>
          <a:sx n="72" d="100"/>
          <a:sy n="72" d="100"/>
        </p:scale>
        <p:origin x="-96" y="-7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F58E2-7902-460B-B615-E8B0B78F1350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8F470A5C-3A73-4B73-B5B3-386A0FA4B5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9590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F58E2-7902-460B-B615-E8B0B78F1350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F470A5C-3A73-4B73-B5B3-386A0FA4B5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9599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F58E2-7902-460B-B615-E8B0B78F1350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F470A5C-3A73-4B73-B5B3-386A0FA4B52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998218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F58E2-7902-460B-B615-E8B0B78F1350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F470A5C-3A73-4B73-B5B3-386A0FA4B5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6015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F58E2-7902-460B-B615-E8B0B78F1350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F470A5C-3A73-4B73-B5B3-386A0FA4B52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051239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F58E2-7902-460B-B615-E8B0B78F1350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F470A5C-3A73-4B73-B5B3-386A0FA4B5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67808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F58E2-7902-460B-B615-E8B0B78F1350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70A5C-3A73-4B73-B5B3-386A0FA4B5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75094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F58E2-7902-460B-B615-E8B0B78F1350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70A5C-3A73-4B73-B5B3-386A0FA4B5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6828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F58E2-7902-460B-B615-E8B0B78F1350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70A5C-3A73-4B73-B5B3-386A0FA4B5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915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F58E2-7902-460B-B615-E8B0B78F1350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F470A5C-3A73-4B73-B5B3-386A0FA4B5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7349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F58E2-7902-460B-B615-E8B0B78F1350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F470A5C-3A73-4B73-B5B3-386A0FA4B5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108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F58E2-7902-460B-B615-E8B0B78F1350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F470A5C-3A73-4B73-B5B3-386A0FA4B5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7107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F58E2-7902-460B-B615-E8B0B78F1350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70A5C-3A73-4B73-B5B3-386A0FA4B5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475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F58E2-7902-460B-B615-E8B0B78F1350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70A5C-3A73-4B73-B5B3-386A0FA4B5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852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F58E2-7902-460B-B615-E8B0B78F1350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70A5C-3A73-4B73-B5B3-386A0FA4B5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234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F58E2-7902-460B-B615-E8B0B78F1350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F470A5C-3A73-4B73-B5B3-386A0FA4B5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5848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EF58E2-7902-460B-B615-E8B0B78F1350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F470A5C-3A73-4B73-B5B3-386A0FA4B5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0191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9" r:id="rId1"/>
    <p:sldLayoutId id="2147484020" r:id="rId2"/>
    <p:sldLayoutId id="2147484021" r:id="rId3"/>
    <p:sldLayoutId id="2147484022" r:id="rId4"/>
    <p:sldLayoutId id="2147484023" r:id="rId5"/>
    <p:sldLayoutId id="2147484024" r:id="rId6"/>
    <p:sldLayoutId id="2147484025" r:id="rId7"/>
    <p:sldLayoutId id="2147484026" r:id="rId8"/>
    <p:sldLayoutId id="2147484027" r:id="rId9"/>
    <p:sldLayoutId id="2147484028" r:id="rId10"/>
    <p:sldLayoutId id="2147484029" r:id="rId11"/>
    <p:sldLayoutId id="2147484030" r:id="rId12"/>
    <p:sldLayoutId id="2147484031" r:id="rId13"/>
    <p:sldLayoutId id="2147484032" r:id="rId14"/>
    <p:sldLayoutId id="2147484033" r:id="rId15"/>
    <p:sldLayoutId id="214748403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9660" y="426327"/>
            <a:ext cx="8821003" cy="1525303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Архитектура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Краснолесья и мосты Роминтской пущи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72316" y="3848670"/>
            <a:ext cx="4132997" cy="2429300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выполнена: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ученицей 8 «К» класса МАОУ гимназии  №40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Ивановой Юлией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работы: 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Куянова Анетта Захариевна, учитель русского языка и литературы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9394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Казерская почта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Раньше помещение использовалось </a:t>
            </a: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почта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Сейчас почта </a:t>
            </a: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функционирует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никак не используется.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84535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Каретная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4310" y="1569493"/>
            <a:ext cx="6322777" cy="3850409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Напротив музея, в котором мы находимся, есть брошенное здание с обшарпанным покрытием и старыми деревянными дверьми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Крыша частично черепичная, половина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шиферная, часть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штукатурки осыпалась.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Раньше это здание функционировало </a:t>
            </a: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каретная.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Сейчас его используют 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 хозяйственные нужды.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4523" y="1983200"/>
            <a:ext cx="5017477" cy="5017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7932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166053"/>
            <a:ext cx="10515600" cy="1325563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Мосты Роминтской пущи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1349" y="1491616"/>
            <a:ext cx="6720840" cy="5563551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пути маршрута, которой проходит вдоль живописной долины реки Красной, можно увидеть два старых бетонных моста, построенных в 1905 году. Мост Гайдена и мост Новый. 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Мост Новый расположен в районе развилки Краснолесье – Радужное - Пугачёво и является двойником моста Гайдена. </a:t>
            </a:r>
          </a:p>
          <a:p>
            <a:r>
              <a:rPr lang="ru-RU" sz="20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хорошо сохранился и используется по сей день.</a:t>
            </a:r>
          </a:p>
          <a:p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5643" y="322407"/>
            <a:ext cx="4566357" cy="6113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3754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3996" y="255621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Железнодорожный мост в поселке Токаревка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9452" y="1879283"/>
            <a:ext cx="5273040" cy="4820603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самый грандиозный мост Калининградской области. Его высота 25 метров. Он был построен из кирпича, но позже оштукатурен и сейчас выглядит как монолитное бетонное сооружение. Так же в ходе ремонта были заложены тройные арки над колоннами моста. На самом мосту сохранились рельсы, изготовленные на заводе Круппа в 1943 году.</a:t>
            </a:r>
          </a:p>
          <a:p>
            <a:r>
              <a:rPr lang="ru-RU" sz="20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хорошо сохранился и используется в настоящее время.</a:t>
            </a:r>
            <a:endParaRPr lang="ru-RU" sz="2000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7277" y="1413426"/>
            <a:ext cx="4952545" cy="4952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8742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Мост Большой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90603" y="1610436"/>
            <a:ext cx="6658416" cy="4107975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Мост Большой проходит над рекой Красной.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Существует более ста лет и полностью деревянный. Время от времени его перестраивают, так как дерево - недолговечный материал.</a:t>
            </a:r>
          </a:p>
          <a:p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 сих пор сохраняет свое назначение.</a:t>
            </a:r>
          </a:p>
          <a:p>
            <a:pPr marL="0" indent="0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349019" y="1322858"/>
            <a:ext cx="4683129" cy="4683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03400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0537" y="160086"/>
            <a:ext cx="8911687" cy="1280890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Выводы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45921" y="1083212"/>
            <a:ext cx="10325686" cy="5774787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Мосты сохранили свое назначение.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Архитектура поселка Краснолесья за последние 70 лет почти не изменилась.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 простые по своему облику, в основном состоят из камня и кирпича. Крыши имеют черепичное покрытие, иногда встречаются дома с деревянными крышами.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 хоть и старые, но выглядят эстетично и дают поселку единый облик. Облик старого городка, поврежденного временем.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дома утратили свое значение и сейчас никак не используются(почта и некоторые жилые дома).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Кирха сохранила свое назначение (богослужения), но изменила конфессию (протестантскую на православную).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здания полностью изменили свое назначение: каретная используется как сарай, а здание школы- эколого-исторический музей.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Хозяйственно-подсобное помещение- строение 70-ых годов. Используется по назначению.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Православная часовня находится на стадии строительства. </a:t>
            </a:r>
          </a:p>
          <a:p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82773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38233" y="1132764"/>
            <a:ext cx="9266379" cy="4778458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Наше исследование показало, что не смотря на некоторое «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законсервирование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поселка Краснолесье, то есть отсутствие активного строительства и омолаживания архитектурного облика, поселок живет, развивается, и приспосабливается к новым условиям жизни: реставрация, строительство и преобразование зданий производятся в соответствии с нуждами жителей.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04131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Использованная литература: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Соколов А. – Наследие Роминтской пущи: памятники истории культуры. –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Житкеймы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2014- 30с.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Соколов А., Соколова С. . Виштынецкий эколого-исторический музей, Калининградская область. // Музейный гид- 2013. – Благотворительный фонд В. Потанина. – М.: Программа «Первая публикация», 2013.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6402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Актуальность: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73751" y="2142393"/>
            <a:ext cx="8915400" cy="3777622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Нам показалось интересным, </a:t>
            </a:r>
            <a:r>
              <a:rPr 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есть архитектурные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строения в Краснолесье и мосты в Роминтской пуще.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86627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Выявить изменение архитектурного облика поселка Краснолесья и мостов Роминтской пущи за последние 70 лет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влияние жизни поселка на преобразование архитектурных сооружений.</a:t>
            </a:r>
          </a:p>
        </p:txBody>
      </p:sp>
    </p:spTree>
    <p:extLst>
      <p:ext uri="{BB962C8B-B14F-4D97-AF65-F5344CB8AC3E}">
        <p14:creationId xmlns:p14="http://schemas.microsoft.com/office/powerpoint/2010/main" val="13796213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6096" y="215000"/>
            <a:ext cx="5048534" cy="1325563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60311"/>
            <a:ext cx="10093657" cy="4394580"/>
          </a:xfrm>
        </p:spPr>
        <p:txBody>
          <a:bodyPr/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Исследовать архитектуру поселка Краснолесья и мосты Роминтской пущи.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Узнать историю происхождение построек, их назначение в прошлом и настоящем.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Сделать вывод о преобразовании архитектурных построек поселка Краснолесья и мостов Роминтской пущи.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87820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Объекты и методы исследования: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Маршрутный, исследование проводилось в рамках экспедиции в Краснолесье с 1.10.18 по 2.10.18;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Фотофиксация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IPad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24091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Виштынецкий эколого-исторический музей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6942" y="1905000"/>
            <a:ext cx="10477670" cy="4523096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Здание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Виштынецкого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эколого-исторического музея построено после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ервой мировой войны в 1920 году</a:t>
            </a:r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Здесь была расположена школа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Школа располагалась здесь и в советское время до 2010 года. </a:t>
            </a:r>
          </a:p>
          <a:p>
            <a:pPr marL="0" indent="0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2010 года здесь располагается Виштынецкий эколого-исторический музей. </a:t>
            </a:r>
          </a:p>
        </p:txBody>
      </p:sp>
    </p:spTree>
    <p:extLst>
      <p:ext uri="{BB962C8B-B14F-4D97-AF65-F5344CB8AC3E}">
        <p14:creationId xmlns:p14="http://schemas.microsoft.com/office/powerpoint/2010/main" val="17755881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0524" y="268845"/>
            <a:ext cx="6187440" cy="83883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Лютеранская кирха в Роминтен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4958" y="1446849"/>
            <a:ext cx="8031480" cy="5411151"/>
          </a:xfrm>
          <a:noFill/>
        </p:spPr>
        <p:txBody>
          <a:bodyPr>
            <a:normAutofit/>
          </a:bodyPr>
          <a:lstStyle/>
          <a:p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Роминтен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старое название поселка Краснолесье. Он возник еще в начале 16-го века и более 300 лет не имел собственного здания </a:t>
            </a:r>
            <a:r>
              <a:rPr lang="ru-RU" sz="20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богослужений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 1880 году возведение кирхи было окончено. 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Кирха представляла собой постройку из кирпича с маленькой башней на фасаде с западной стороны. Небольшое алтарное помещение находилось с восточной стороны, а с юга к нему примыкала ризница. Парные окна в арках разделялись небольшим контрфорсами с изображением латинских крестов. 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первую мировую войну кирха сильно пострадала. При ее реконструкции немного был изменен фасад и надстроена широкая невысокая башня-колокольня.</a:t>
            </a:r>
          </a:p>
          <a:p>
            <a:r>
              <a:rPr lang="ru-RU" sz="20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данный момент кирха работает и функционирует как православный храм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освещенный в честь Святых Адриана и Натальи.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46438" y="428106"/>
            <a:ext cx="3525672" cy="3525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3917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Хозяйственно-подсобное помещение карьера в Краснолесье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9603" y="1905000"/>
            <a:ext cx="5257800" cy="4256723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Помещение находится на территории карьера поселка Краснолесья. 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Представляет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 себя огромное бетонное здание. </a:t>
            </a:r>
            <a:r>
              <a:rPr lang="ru-RU" sz="20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Используется как гараж и подсобное помещение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Используется для отдыха рабочих и ремонтных работ.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Было построено в советское время.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конце 60-ых и начале 70-ых годов.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4256" y="2106717"/>
            <a:ext cx="4658282" cy="3479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654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42298" y="463057"/>
            <a:ext cx="8911687" cy="1280890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Православная часовня 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49729" y="1743947"/>
            <a:ext cx="8915400" cy="3777622"/>
          </a:xfrm>
        </p:spPr>
        <p:txBody>
          <a:bodyPr/>
          <a:lstStyle/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Часовня начала строиться в 2011-2012 годах, </a:t>
            </a:r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строительства продолжается до сих пор</a:t>
            </a: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Часовня не </a:t>
            </a: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функционирует</a:t>
            </a:r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0922172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643</TotalTime>
  <Words>838</Words>
  <Application>Microsoft Office PowerPoint</Application>
  <PresentationFormat>Произвольный</PresentationFormat>
  <Paragraphs>67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Легкий дым</vt:lpstr>
      <vt:lpstr>Тема: Архитектура Краснолесья и мосты Роминтской пущи</vt:lpstr>
      <vt:lpstr>Актуальность:</vt:lpstr>
      <vt:lpstr>Цель:</vt:lpstr>
      <vt:lpstr>Задачи:</vt:lpstr>
      <vt:lpstr>Объекты и методы исследования: </vt:lpstr>
      <vt:lpstr>Виштынецкий эколого-исторический музей</vt:lpstr>
      <vt:lpstr>Лютеранская кирха в Роминтен</vt:lpstr>
      <vt:lpstr>Хозяйственно-подсобное помещение карьера в Краснолесье</vt:lpstr>
      <vt:lpstr>                Православная часовня  </vt:lpstr>
      <vt:lpstr>Казерская почта</vt:lpstr>
      <vt:lpstr>Каретная </vt:lpstr>
      <vt:lpstr>    Мосты Роминтской пущи</vt:lpstr>
      <vt:lpstr>Железнодорожный мост в поселке Токаревка  </vt:lpstr>
      <vt:lpstr>Мост Большой</vt:lpstr>
      <vt:lpstr>Выводы:</vt:lpstr>
      <vt:lpstr>Презентация PowerPoint</vt:lpstr>
      <vt:lpstr>Использованная литература: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Архитектурные и инженерные сооружения Краснолесья</dc:title>
  <dc:creator>user</dc:creator>
  <cp:lastModifiedBy>Ridrih</cp:lastModifiedBy>
  <cp:revision>66</cp:revision>
  <dcterms:created xsi:type="dcterms:W3CDTF">2018-11-01T15:42:26Z</dcterms:created>
  <dcterms:modified xsi:type="dcterms:W3CDTF">2019-05-18T18:36:05Z</dcterms:modified>
</cp:coreProperties>
</file>