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8" r:id="rId3"/>
    <p:sldId id="259" r:id="rId4"/>
    <p:sldId id="260" r:id="rId5"/>
    <p:sldId id="261" r:id="rId6"/>
    <p:sldId id="268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0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48FFA-5FC5-4CAF-A0BF-A776AC7E25DD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99671-1405-4DF5-88D6-E03DEFF7FA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0455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48FFA-5FC5-4CAF-A0BF-A776AC7E25DD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99671-1405-4DF5-88D6-E03DEFF7FA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06565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48FFA-5FC5-4CAF-A0BF-A776AC7E25DD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99671-1405-4DF5-88D6-E03DEFF7FA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5706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48FFA-5FC5-4CAF-A0BF-A776AC7E25DD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99671-1405-4DF5-88D6-E03DEFF7FA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60866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48FFA-5FC5-4CAF-A0BF-A776AC7E25DD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99671-1405-4DF5-88D6-E03DEFF7FA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0541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48FFA-5FC5-4CAF-A0BF-A776AC7E25DD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99671-1405-4DF5-88D6-E03DEFF7FA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48262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48FFA-5FC5-4CAF-A0BF-A776AC7E25DD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99671-1405-4DF5-88D6-E03DEFF7FA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25969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48FFA-5FC5-4CAF-A0BF-A776AC7E25DD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99671-1405-4DF5-88D6-E03DEFF7FA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1323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48FFA-5FC5-4CAF-A0BF-A776AC7E25DD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99671-1405-4DF5-88D6-E03DEFF7FA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70580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48FFA-5FC5-4CAF-A0BF-A776AC7E25DD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99671-1405-4DF5-88D6-E03DEFF7FA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49340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48FFA-5FC5-4CAF-A0BF-A776AC7E25DD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99671-1405-4DF5-88D6-E03DEFF7FA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5733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448FFA-5FC5-4CAF-A0BF-A776AC7E25DD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D99671-1405-4DF5-88D6-E03DEFF7FA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64829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://tatbel.ucoz.ru/rannee/r1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452"/>
          <a:stretch/>
        </p:blipFill>
        <p:spPr bwMode="auto">
          <a:xfrm>
            <a:off x="-36029" y="-9566"/>
            <a:ext cx="9263632" cy="6966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E:\Documents\Desktop\елена\дети мдоу\проекты, презентации, интерактивные игры\проекты\огород в младшей группе май19г\P104009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345026"/>
            <a:ext cx="3696696" cy="255910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012160" y="1052736"/>
            <a:ext cx="31318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Огород на окне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165113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://tatbel.ucoz.ru/rannee/r1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452"/>
          <a:stretch/>
        </p:blipFill>
        <p:spPr bwMode="auto">
          <a:xfrm>
            <a:off x="-43408" y="-9566"/>
            <a:ext cx="9263632" cy="6966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E:\Documents\Desktop\елена\дети мдоу\2младшая\для детей\огород в младшей группе май19г\фотоотчет по проекту огород\DSC01228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5" y="1628800"/>
            <a:ext cx="4160197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5580112" y="404664"/>
            <a:ext cx="34381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dirty="0" smtClean="0">
                <a:solidFill>
                  <a:srgbClr val="FF0000"/>
                </a:solidFill>
              </a:rPr>
              <a:t>Отгадывание </a:t>
            </a:r>
            <a:r>
              <a:rPr lang="ru-RU" dirty="0">
                <a:solidFill>
                  <a:srgbClr val="FF0000"/>
                </a:solidFill>
              </a:rPr>
              <a:t>загадок про </a:t>
            </a:r>
            <a:r>
              <a:rPr lang="ru-RU" dirty="0" smtClean="0">
                <a:solidFill>
                  <a:srgbClr val="FF0000"/>
                </a:solidFill>
              </a:rPr>
              <a:t>овощи.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4628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://tatbel.ucoz.ru/rannee/r1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452"/>
          <a:stretch/>
        </p:blipFill>
        <p:spPr bwMode="auto">
          <a:xfrm>
            <a:off x="-43408" y="-9566"/>
            <a:ext cx="9263632" cy="6966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860032" y="548680"/>
            <a:ext cx="38825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Высадка </a:t>
            </a:r>
            <a:r>
              <a:rPr lang="ru-RU" dirty="0">
                <a:solidFill>
                  <a:srgbClr val="FF0000"/>
                </a:solidFill>
              </a:rPr>
              <a:t>рассады на уличную </a:t>
            </a:r>
            <a:r>
              <a:rPr lang="ru-RU" dirty="0" smtClean="0">
                <a:solidFill>
                  <a:srgbClr val="FF0000"/>
                </a:solidFill>
              </a:rPr>
              <a:t>клумбу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6" name="Рисунок 5" descr="E:\Documents\Desktop\елена\дети мдоу\проекты, презентации, интерактивные игры\проекты\огород в младшей группе май19г\P1040142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412776"/>
            <a:ext cx="3010287" cy="21492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E:\Documents\Desktop\елена\дети мдоу\проекты, презентации, интерактивные игры\проекты\огород в младшей группе май19г\P1040138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1844824"/>
            <a:ext cx="2952328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82043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://tatbel.ucoz.ru/rannee/r1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452"/>
          <a:stretch/>
        </p:blipFill>
        <p:spPr bwMode="auto">
          <a:xfrm>
            <a:off x="-43408" y="-9566"/>
            <a:ext cx="9263632" cy="6966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E:\Documents\Desktop\елена\дети мдоу\проекты, презентации, интерактивные игры\проекты\огород в младшей группе май19г\P104007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9396" y="476672"/>
            <a:ext cx="2976500" cy="22322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 descr="E:\Documents\Desktop\елена\дети мдоу\проекты, презентации, интерактивные игры\проекты\огород в младшей группе май19г\P1040095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87679" y="2060848"/>
            <a:ext cx="3008657" cy="216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5796136" y="620688"/>
            <a:ext cx="26510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Посадка и уход за луком.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0532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://tatbel.ucoz.ru/rannee/r1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452"/>
          <a:stretch/>
        </p:blipFill>
        <p:spPr bwMode="auto">
          <a:xfrm>
            <a:off x="-59817" y="-9566"/>
            <a:ext cx="9263632" cy="6966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796136" y="692696"/>
            <a:ext cx="21934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Выращиваем перец.</a:t>
            </a:r>
            <a:endParaRPr lang="ru-RU" dirty="0"/>
          </a:p>
        </p:txBody>
      </p:sp>
      <p:pic>
        <p:nvPicPr>
          <p:cNvPr id="8" name="Рисунок 7" descr="E:\Documents\Desktop\елена\дети мдоу\проекты, презентации, интерактивные игры\проекты\огород в младшей группе май19г\P1040105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1556792"/>
            <a:ext cx="3096344" cy="21651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18178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://tatbel.ucoz.ru/rannee/r1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452"/>
          <a:stretch/>
        </p:blipFill>
        <p:spPr bwMode="auto">
          <a:xfrm>
            <a:off x="0" y="-108958"/>
            <a:ext cx="9263632" cy="6966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E:\Documents\Desktop\елена\дети мдоу\проекты, презентации, интерактивные игры\проекты\огород в младшей группе май19г\P1040130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1916833"/>
            <a:ext cx="2448272" cy="1944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5724128" y="609074"/>
            <a:ext cx="32179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Посадка и уход за помидором.</a:t>
            </a:r>
            <a:endParaRPr lang="ru-RU" dirty="0"/>
          </a:p>
        </p:txBody>
      </p:sp>
      <p:pic>
        <p:nvPicPr>
          <p:cNvPr id="8" name="Рисунок 7" descr="E:\Documents\Desktop\елена\дети мдоу\проекты, презентации, интерактивные игры\проекты\огород в младшей группе май19г\P1040110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978406"/>
            <a:ext cx="2651770" cy="21586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16897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://tatbel.ucoz.ru/rannee/r1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452"/>
          <a:stretch/>
        </p:blipFill>
        <p:spPr bwMode="auto">
          <a:xfrm>
            <a:off x="-20296" y="0"/>
            <a:ext cx="9263632" cy="6966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E:\Documents\Desktop\елена\дети мдоу\проекты, презентации, интерактивные игры\проекты\огород в младшей группе май19г\P1040117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02587" y="1585379"/>
            <a:ext cx="3821430" cy="28651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5652120" y="548680"/>
            <a:ext cx="18431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Цветы бархатцы.</a:t>
            </a:r>
            <a:endParaRPr lang="ru-RU" dirty="0"/>
          </a:p>
        </p:txBody>
      </p:sp>
      <p:pic>
        <p:nvPicPr>
          <p:cNvPr id="8" name="Рисунок 7" descr="E:\Documents\Desktop\елена\дети мдоу\проекты, презентации, интерактивные игры\проекты\огород в младшей группе май19г\P1040112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7732" y="557421"/>
            <a:ext cx="3240360" cy="26771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46539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://tatbel.ucoz.ru/rannee/r1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452"/>
          <a:stretch/>
        </p:blipFill>
        <p:spPr bwMode="auto">
          <a:xfrm>
            <a:off x="19617" y="-108958"/>
            <a:ext cx="9263632" cy="6966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652120" y="548680"/>
            <a:ext cx="31307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Дежурство в огороде на окне.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9" name="Рисунок 8" descr="E:\Documents\Desktop\елена\дети мдоу\проекты, презентации, интерактивные игры\проекты\огород в младшей группе май19г\P1040090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1340768"/>
            <a:ext cx="3707341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7685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://tatbel.ucoz.ru/rannee/r1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452"/>
          <a:stretch/>
        </p:blipFill>
        <p:spPr bwMode="auto">
          <a:xfrm>
            <a:off x="-43408" y="-9566"/>
            <a:ext cx="9263632" cy="6966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652120" y="548680"/>
            <a:ext cx="23328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«Чудесный мешочек»</a:t>
            </a:r>
            <a:endParaRPr lang="ru-RU" dirty="0"/>
          </a:p>
        </p:txBody>
      </p:sp>
      <p:pic>
        <p:nvPicPr>
          <p:cNvPr id="6" name="Рисунок 5" descr="E:\Documents\Desktop\елена\дети мдоу\2младшая\для детей\огород в младшей группе май19г\фотоотчет по проекту огород\DSC01197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1340768"/>
            <a:ext cx="3816424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39301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://tatbel.ucoz.ru/rannee/r1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452"/>
          <a:stretch/>
        </p:blipFill>
        <p:spPr bwMode="auto">
          <a:xfrm>
            <a:off x="-43408" y="-9566"/>
            <a:ext cx="9263632" cy="6966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E:\Documents\Desktop\елена\дети мдоу\2младшая\для детей\огород в младшей группе май19г\фотоотчет по проекту огород\DSC01214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760" y="1268760"/>
            <a:ext cx="3816424" cy="2664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4211960" y="548680"/>
            <a:ext cx="43924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Знакомство </a:t>
            </a:r>
            <a:r>
              <a:rPr lang="ru-RU" dirty="0">
                <a:solidFill>
                  <a:srgbClr val="FF0000"/>
                </a:solidFill>
              </a:rPr>
              <a:t>с моделью строения </a:t>
            </a:r>
            <a:r>
              <a:rPr lang="ru-RU" dirty="0" smtClean="0">
                <a:solidFill>
                  <a:srgbClr val="FF0000"/>
                </a:solidFill>
              </a:rPr>
              <a:t>растения.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2385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://tatbel.ucoz.ru/rannee/r1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452"/>
          <a:stretch/>
        </p:blipFill>
        <p:spPr bwMode="auto">
          <a:xfrm>
            <a:off x="-43408" y="-9566"/>
            <a:ext cx="9263632" cy="6966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E:\Documents\Desktop\елена\дети мдоу\2младшая\для детей\огород в младшей группе май19г\фотоотчет по проекту огород\DSC01203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1628800"/>
            <a:ext cx="3240360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5168017" y="764704"/>
            <a:ext cx="27687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«Собери из частей целое»</a:t>
            </a:r>
          </a:p>
        </p:txBody>
      </p:sp>
    </p:spTree>
    <p:extLst>
      <p:ext uri="{BB962C8B-B14F-4D97-AF65-F5344CB8AC3E}">
        <p14:creationId xmlns:p14="http://schemas.microsoft.com/office/powerpoint/2010/main" val="569536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54</Words>
  <Application>Microsoft Office PowerPoint</Application>
  <PresentationFormat>Экран (4:3)</PresentationFormat>
  <Paragraphs>11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Mihail</dc:creator>
  <cp:lastModifiedBy>Mihail</cp:lastModifiedBy>
  <cp:revision>13</cp:revision>
  <dcterms:created xsi:type="dcterms:W3CDTF">2019-05-18T05:15:02Z</dcterms:created>
  <dcterms:modified xsi:type="dcterms:W3CDTF">2019-05-18T07:09:09Z</dcterms:modified>
</cp:coreProperties>
</file>