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0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64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6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80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829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28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610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8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037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8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D983B-FAF6-4F09-BF60-D874B8939E74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2AF02-E04B-4AB4-8BAF-B895A79D7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450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46422" y="2543390"/>
            <a:ext cx="9144000" cy="2387600"/>
          </a:xfrm>
        </p:spPr>
        <p:txBody>
          <a:bodyPr>
            <a:noAutofit/>
          </a:bodyPr>
          <a:lstStyle/>
          <a:p>
            <a:r>
              <a:rPr lang="ru-RU" sz="11500" b="1" dirty="0" smtClean="0"/>
              <a:t>Урок математики</a:t>
            </a:r>
            <a:endParaRPr lang="ru-RU" sz="115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06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№5</a:t>
            </a:r>
            <a:endParaRPr lang="ru-RU" b="1" dirty="0"/>
          </a:p>
        </p:txBody>
      </p:sp>
      <p:pic>
        <p:nvPicPr>
          <p:cNvPr id="4" name="Объект 3" descr="C:\Users\Шамиль\AppData\Local\Microsoft\Windows\INetCache\Content.Word\dfdfdf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44"/>
          <a:stretch/>
        </p:blipFill>
        <p:spPr bwMode="auto">
          <a:xfrm>
            <a:off x="1843948" y="1811874"/>
            <a:ext cx="8504104" cy="317876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07784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Шамиль\AppData\Local\Microsoft\Windows\INetCache\Content.Word\Безымянный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917"/>
          <a:stretch/>
        </p:blipFill>
        <p:spPr bwMode="auto">
          <a:xfrm>
            <a:off x="1325811" y="1122363"/>
            <a:ext cx="3389410" cy="4208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Шамиль\AppData\Local\Microsoft\Windows\INetCache\Content.Word\Безымянный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9" r="35682"/>
          <a:stretch/>
        </p:blipFill>
        <p:spPr bwMode="auto">
          <a:xfrm>
            <a:off x="4727960" y="1195370"/>
            <a:ext cx="2963650" cy="4135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Шамиль\AppData\Local\Microsoft\Windows\INetCache\Content.Word\Безымянный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1"/>
          <a:stretch/>
        </p:blipFill>
        <p:spPr bwMode="auto">
          <a:xfrm>
            <a:off x="7691610" y="1195370"/>
            <a:ext cx="2851532" cy="4062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331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90981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1344" y="2500829"/>
            <a:ext cx="96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64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78044" y="2496364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90897" y="2496364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12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56728" y="2514505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17</a:t>
            </a:r>
            <a:endParaRPr lang="ru-RU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37333" y="2457153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60</a:t>
            </a:r>
            <a:endParaRPr lang="ru-RU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24114" y="2456902"/>
            <a:ext cx="12378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145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22559" y="2457153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5</a:t>
            </a:r>
            <a:endParaRPr lang="ru-RU" sz="5400" b="1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022923" y="629530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041003" y="2456902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55777" y="2454956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63</a:t>
            </a:r>
            <a:endParaRPr lang="ru-RU" sz="5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31344" y="3246084"/>
            <a:ext cx="81660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	А	С	У	Р	Ж	Й	С	Д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835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9935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11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РАССУЖДАЙ</a:t>
            </a:r>
            <a:endParaRPr lang="ru-RU" sz="115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67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12911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ru-RU" sz="4400" b="1" dirty="0" smtClean="0"/>
              <a:t>Цель урока: </a:t>
            </a:r>
            <a:r>
              <a:rPr lang="ru-RU" sz="4400" dirty="0" smtClean="0"/>
              <a:t>закрепить знания по темам «множество», «подмножества», «задачи на приведение к единице».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5571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9311" y="1122363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023" y="1011931"/>
            <a:ext cx="4219570" cy="18083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5" t="32554" r="26097" b="32747"/>
          <a:stretch/>
        </p:blipFill>
        <p:spPr>
          <a:xfrm>
            <a:off x="6367749" y="1122363"/>
            <a:ext cx="4285562" cy="22958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8" t="72825" r="26388" b="107"/>
          <a:stretch/>
        </p:blipFill>
        <p:spPr>
          <a:xfrm>
            <a:off x="5453348" y="4010141"/>
            <a:ext cx="5718831" cy="21703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1" t="22058" r="10887" b="65926"/>
          <a:stretch/>
        </p:blipFill>
        <p:spPr>
          <a:xfrm>
            <a:off x="1002542" y="3602038"/>
            <a:ext cx="3944038" cy="271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66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055" y="1399144"/>
            <a:ext cx="8588254" cy="368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31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6622" y="785989"/>
            <a:ext cx="3033889" cy="1809397"/>
          </a:xfrm>
        </p:spPr>
        <p:txBody>
          <a:bodyPr/>
          <a:lstStyle/>
          <a:p>
            <a:pPr>
              <a:lnSpc>
                <a:spcPct val="107000"/>
              </a:lnSpc>
            </a:pPr>
            <a:r>
              <a:rPr lang="ru-RU" dirty="0" smtClean="0">
                <a:solidFill>
                  <a:srgbClr val="00000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 мин – 240 м</a:t>
            </a:r>
            <a:endParaRPr lang="ru-RU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u="sng" dirty="0" smtClean="0">
                <a:solidFill>
                  <a:srgbClr val="00000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 мин – ? </a:t>
            </a:r>
            <a:r>
              <a:rPr lang="ru-RU" u="sng" dirty="0" smtClean="0">
                <a:solidFill>
                  <a:srgbClr val="00000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   </a:t>
            </a:r>
            <a:r>
              <a:rPr lang="ru-RU" sz="1600" u="sng" dirty="0" smtClean="0">
                <a:solidFill>
                  <a:srgbClr val="00000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___</a:t>
            </a:r>
            <a:endParaRPr lang="ru-RU" sz="1600" u="sng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dirty="0" smtClean="0">
                <a:solidFill>
                  <a:srgbClr val="00000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 мин - ? м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14679" y="2623842"/>
            <a:ext cx="6129867" cy="354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00000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1 -</a:t>
            </a:r>
            <a:r>
              <a:rPr lang="en-US" sz="2800" b="1" dirty="0" smtClean="0">
                <a:solidFill>
                  <a:srgbClr val="00000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000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способ</a:t>
            </a:r>
            <a:endParaRPr lang="ru-RU" sz="28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000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1) 240 : 4 = 80 (м) — проходит в 1 минуту </a:t>
            </a:r>
            <a:endParaRPr lang="ru-RU" sz="28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000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2) 80 • 6 = 480 (м) –проходит за 6 минут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000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Выражение: (240:4) • 6 = 480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00854" y="2286454"/>
            <a:ext cx="8681416" cy="37510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dirty="0" smtClean="0">
              <a:solidFill>
                <a:srgbClr val="00000A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00000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2 - способ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1) 6:3 = 2 (раза) – во столько раз больше пройдет Антон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2) 240 • 2 = 480 (м) – пройдёт Антон за 6 минут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Выражение: 240 • (6:2) = 480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000A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Ответ: За 6 минут Антон пройдет 480 метров.</a:t>
            </a:r>
            <a:endParaRPr lang="ru-RU" sz="28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122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16425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Самостоятельная работа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92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№ 1 (б)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8945" y="134088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1 - способ</a:t>
            </a:r>
            <a:endParaRPr lang="ru-RU" dirty="0"/>
          </a:p>
        </p:txBody>
      </p:sp>
      <p:pic>
        <p:nvPicPr>
          <p:cNvPr id="4" name="Рисунок 3" descr="C:\Users\home\Desktop\Безымянный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6"/>
          <a:stretch/>
        </p:blipFill>
        <p:spPr bwMode="auto">
          <a:xfrm>
            <a:off x="838200" y="1690688"/>
            <a:ext cx="10515600" cy="5032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452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157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Урок математики</vt:lpstr>
      <vt:lpstr>Презентация PowerPoint</vt:lpstr>
      <vt:lpstr>РАССУЖДАЙ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</vt:lpstr>
      <vt:lpstr>№ 1 (б)</vt:lpstr>
      <vt:lpstr>№5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RePack by Diakov</dc:creator>
  <cp:lastModifiedBy>RePack by Diakov</cp:lastModifiedBy>
  <cp:revision>7</cp:revision>
  <dcterms:created xsi:type="dcterms:W3CDTF">2018-09-13T16:17:52Z</dcterms:created>
  <dcterms:modified xsi:type="dcterms:W3CDTF">2018-09-13T17:33:54Z</dcterms:modified>
</cp:coreProperties>
</file>