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58" r:id="rId5"/>
    <p:sldId id="268" r:id="rId6"/>
    <p:sldId id="259" r:id="rId7"/>
    <p:sldId id="266" r:id="rId8"/>
    <p:sldId id="261" r:id="rId9"/>
    <p:sldId id="262" r:id="rId10"/>
    <p:sldId id="267" r:id="rId11"/>
    <p:sldId id="26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5D3C-3FBC-4859-A38B-8E1B38B4994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1F9D-EB26-4340-B431-A1B0D8009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058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5D3C-3FBC-4859-A38B-8E1B38B4994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1F9D-EB26-4340-B431-A1B0D8009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104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5D3C-3FBC-4859-A38B-8E1B38B4994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1F9D-EB26-4340-B431-A1B0D8009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251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5D3C-3FBC-4859-A38B-8E1B38B4994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1F9D-EB26-4340-B431-A1B0D8009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30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5D3C-3FBC-4859-A38B-8E1B38B4994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1F9D-EB26-4340-B431-A1B0D8009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917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5D3C-3FBC-4859-A38B-8E1B38B4994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1F9D-EB26-4340-B431-A1B0D8009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163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5D3C-3FBC-4859-A38B-8E1B38B4994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1F9D-EB26-4340-B431-A1B0D8009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006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5D3C-3FBC-4859-A38B-8E1B38B4994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1F9D-EB26-4340-B431-A1B0D8009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232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5D3C-3FBC-4859-A38B-8E1B38B4994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1F9D-EB26-4340-B431-A1B0D8009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384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5D3C-3FBC-4859-A38B-8E1B38B4994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1F9D-EB26-4340-B431-A1B0D8009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416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5D3C-3FBC-4859-A38B-8E1B38B4994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1F9D-EB26-4340-B431-A1B0D8009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462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45D3C-3FBC-4859-A38B-8E1B38B4994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C1F9D-EB26-4340-B431-A1B0D8009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969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0781" y="1932151"/>
            <a:ext cx="9144000" cy="3333912"/>
          </a:xfrm>
        </p:spPr>
        <p:txBody>
          <a:bodyPr>
            <a:normAutofit/>
          </a:bodyPr>
          <a:lstStyle/>
          <a:p>
            <a:r>
              <a:rPr lang="ru-RU" sz="11500" b="1" dirty="0" smtClean="0"/>
              <a:t>Урок </a:t>
            </a:r>
            <a:br>
              <a:rPr lang="ru-RU" sz="11500" b="1" dirty="0" smtClean="0"/>
            </a:br>
            <a:r>
              <a:rPr lang="ru-RU" sz="11500" b="1" dirty="0" smtClean="0"/>
              <a:t>математики</a:t>
            </a:r>
            <a:endParaRPr lang="ru-RU" sz="11500" b="1" dirty="0"/>
          </a:p>
        </p:txBody>
      </p:sp>
    </p:spTree>
    <p:extLst>
      <p:ext uri="{BB962C8B-B14F-4D97-AF65-F5344CB8AC3E}">
        <p14:creationId xmlns:p14="http://schemas.microsoft.com/office/powerpoint/2010/main" val="381079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Домашнее задание!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7679" y="1803591"/>
            <a:ext cx="5463448" cy="4351338"/>
          </a:xfrm>
        </p:spPr>
        <p:txBody>
          <a:bodyPr/>
          <a:lstStyle/>
          <a:p>
            <a:r>
              <a:rPr lang="ru-RU" sz="4800" dirty="0" smtClean="0"/>
              <a:t>С. </a:t>
            </a:r>
            <a:r>
              <a:rPr lang="ru-RU" sz="4800" dirty="0"/>
              <a:t>20 № 3 (Б</a:t>
            </a:r>
            <a:r>
              <a:rPr lang="ru-RU" sz="4800" dirty="0" smtClean="0"/>
              <a:t>) </a:t>
            </a:r>
          </a:p>
          <a:p>
            <a:r>
              <a:rPr lang="ru-RU" sz="4800" dirty="0" smtClean="0"/>
              <a:t>с. </a:t>
            </a:r>
            <a:r>
              <a:rPr lang="ru-RU" sz="4800" dirty="0"/>
              <a:t>21   </a:t>
            </a:r>
            <a:r>
              <a:rPr lang="ru-RU" sz="4800" dirty="0" smtClean="0"/>
              <a:t>№ </a:t>
            </a:r>
            <a:r>
              <a:rPr lang="ru-RU" sz="4800" dirty="0"/>
              <a:t>6; </a:t>
            </a:r>
            <a:endParaRPr lang="ru-RU" sz="4800" dirty="0" smtClean="0"/>
          </a:p>
          <a:p>
            <a:r>
              <a:rPr lang="ru-RU" sz="4800" dirty="0" smtClean="0"/>
              <a:t>с. </a:t>
            </a:r>
            <a:r>
              <a:rPr lang="ru-RU" sz="4800" dirty="0"/>
              <a:t>22 №9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784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8" t="21648" r="13314" b="10491"/>
          <a:stretch/>
        </p:blipFill>
        <p:spPr>
          <a:xfrm>
            <a:off x="0" y="1690688"/>
            <a:ext cx="12192000" cy="5167312"/>
          </a:xfrm>
        </p:spPr>
      </p:pic>
    </p:spTree>
    <p:extLst>
      <p:ext uri="{BB962C8B-B14F-4D97-AF65-F5344CB8AC3E}">
        <p14:creationId xmlns:p14="http://schemas.microsoft.com/office/powerpoint/2010/main" val="343245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099" y="2644048"/>
            <a:ext cx="5529550" cy="2732182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5400" dirty="0">
                <a:latin typeface="+mn-lt"/>
              </a:rPr>
              <a:t>1 х 12 – 5 : 1 </a:t>
            </a:r>
            <a:r>
              <a:rPr lang="ru-RU" sz="5400" dirty="0" smtClean="0">
                <a:latin typeface="+mn-lt"/>
              </a:rPr>
              <a:t>=</a:t>
            </a:r>
            <a:r>
              <a:rPr lang="ru-RU" sz="4800" dirty="0">
                <a:latin typeface="+mn-lt"/>
              </a:rPr>
              <a:t/>
            </a:r>
            <a:br>
              <a:rPr lang="ru-RU" sz="4800" dirty="0">
                <a:latin typeface="+mn-lt"/>
              </a:rPr>
            </a:br>
            <a:r>
              <a:rPr lang="ru-RU" sz="5400" dirty="0">
                <a:latin typeface="+mn-lt"/>
              </a:rPr>
              <a:t>0 х 9 + 7 х 3 = </a:t>
            </a:r>
            <a:r>
              <a:rPr lang="ru-RU" sz="6000" dirty="0" smtClean="0">
                <a:latin typeface="+mn-lt"/>
              </a:rPr>
              <a:t/>
            </a:r>
            <a:br>
              <a:rPr lang="ru-RU" sz="6000" dirty="0" smtClean="0">
                <a:latin typeface="+mn-lt"/>
              </a:rPr>
            </a:br>
            <a:r>
              <a:rPr lang="ru-RU" sz="6000" dirty="0" smtClean="0">
                <a:latin typeface="+mn-lt"/>
              </a:rPr>
              <a:t/>
            </a:r>
            <a:br>
              <a:rPr lang="ru-RU" sz="6000" dirty="0" smtClean="0">
                <a:latin typeface="+mn-lt"/>
              </a:rPr>
            </a:br>
            <a:endParaRPr lang="ru-RU" sz="6000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87238" y="2104198"/>
            <a:ext cx="47042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14 + 4 х 0 </a:t>
            </a:r>
            <a:r>
              <a:rPr lang="ru-RU" sz="5400" dirty="0" smtClean="0"/>
              <a:t>=</a:t>
            </a:r>
          </a:p>
          <a:p>
            <a:r>
              <a:rPr lang="ru-RU" sz="5400" dirty="0"/>
              <a:t>(14 + 4) х 0 = 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4880472" y="2058031"/>
            <a:ext cx="8152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7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16067" y="2981361"/>
            <a:ext cx="10796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mtClean="0">
                <a:solidFill>
                  <a:srgbClr val="FF0000"/>
                </a:solidFill>
              </a:rPr>
              <a:t>21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91310" y="2104198"/>
            <a:ext cx="1081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14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375133" y="2935194"/>
            <a:ext cx="1081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558008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0571" y="1927952"/>
            <a:ext cx="10332904" cy="2788406"/>
          </a:xfrm>
        </p:spPr>
        <p:txBody>
          <a:bodyPr>
            <a:normAutofit fontScale="90000"/>
          </a:bodyPr>
          <a:lstStyle/>
          <a:p>
            <a:r>
              <a:rPr lang="ru-RU" sz="8000" dirty="0">
                <a:latin typeface="+mn-lt"/>
              </a:rPr>
              <a:t>Если хочешь много знать,</a:t>
            </a:r>
            <a:br>
              <a:rPr lang="ru-RU" sz="8000" dirty="0">
                <a:latin typeface="+mn-lt"/>
              </a:rPr>
            </a:br>
            <a:r>
              <a:rPr lang="ru-RU" sz="8000" dirty="0">
                <a:latin typeface="+mn-lt"/>
              </a:rPr>
              <a:t>Не ленись всё повторять.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788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3742" y="670741"/>
            <a:ext cx="11114306" cy="23876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/>
              <a:t>	</a:t>
            </a:r>
            <a:r>
              <a:rPr lang="ru-RU" b="1" dirty="0" smtClean="0"/>
              <a:t>Тема:</a:t>
            </a:r>
            <a:r>
              <a:rPr lang="ru-RU" dirty="0" smtClean="0"/>
              <a:t> </a:t>
            </a:r>
            <a:r>
              <a:rPr lang="ru-RU" b="1" i="1" dirty="0" smtClean="0"/>
              <a:t>Повторение задач на уменьшение и увеличение в несколько раз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7036" y="3212576"/>
            <a:ext cx="10338488" cy="2251789"/>
          </a:xfrm>
        </p:spPr>
        <p:txBody>
          <a:bodyPr>
            <a:normAutofit/>
          </a:bodyPr>
          <a:lstStyle/>
          <a:p>
            <a:pPr algn="just"/>
            <a:r>
              <a:rPr lang="ru-RU" sz="4800" b="1" dirty="0" smtClean="0"/>
              <a:t>Цель: </a:t>
            </a:r>
            <a:r>
              <a:rPr lang="ru-RU" sz="4800" dirty="0" smtClean="0"/>
              <a:t>закрепить знания о задачах на уменьшение и увеличение в несколько раз.</a:t>
            </a:r>
            <a:endParaRPr lang="ru-RU" sz="4800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49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600" dirty="0" smtClean="0"/>
              <a:t>1. Разделить 21 на 3.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/>
              <a:t>2. Результат вычесть из 36.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/>
              <a:t>3. Выражение:   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769838"/>
              </p:ext>
            </p:extLst>
          </p:nvPr>
        </p:nvGraphicFramePr>
        <p:xfrm>
          <a:off x="5149774" y="1907850"/>
          <a:ext cx="4158684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2076"/>
                <a:gridCol w="462076"/>
                <a:gridCol w="462076"/>
                <a:gridCol w="462076"/>
                <a:gridCol w="462076"/>
                <a:gridCol w="462076"/>
                <a:gridCol w="462076"/>
                <a:gridCol w="462076"/>
                <a:gridCol w="462076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r>
                        <a:rPr lang="ru-RU" sz="3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125895"/>
              </p:ext>
            </p:extLst>
          </p:nvPr>
        </p:nvGraphicFramePr>
        <p:xfrm>
          <a:off x="6377237" y="2878673"/>
          <a:ext cx="4976563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952"/>
                <a:gridCol w="563986"/>
                <a:gridCol w="541917"/>
                <a:gridCol w="525948"/>
                <a:gridCol w="579955"/>
                <a:gridCol w="712031"/>
                <a:gridCol w="540525"/>
                <a:gridCol w="514158"/>
                <a:gridCol w="445091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r>
                        <a:rPr lang="ru-RU" sz="3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2925279"/>
              </p:ext>
            </p:extLst>
          </p:nvPr>
        </p:nvGraphicFramePr>
        <p:xfrm>
          <a:off x="4052982" y="3855903"/>
          <a:ext cx="6490159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90159"/>
              </a:tblGrid>
              <a:tr h="629062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36 – 21 : 3 = 29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6890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543" y="-80655"/>
            <a:ext cx="10515600" cy="1325563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№ 2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7619" y="286439"/>
            <a:ext cx="10708395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 smtClean="0"/>
              <a:t>	Мама купила 15 апельсинов, 9 апельсинов она положила в холодильник, а остальные </a:t>
            </a:r>
            <a:r>
              <a:rPr lang="ru-RU" sz="3600" dirty="0"/>
              <a:t>разделила поровну между тремя детьми. Сколько апельсинов она дала каждому?</a:t>
            </a:r>
          </a:p>
          <a:p>
            <a:pPr algn="just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61"/>
          <a:stretch/>
        </p:blipFill>
        <p:spPr>
          <a:xfrm>
            <a:off x="1057619" y="2370386"/>
            <a:ext cx="6103343" cy="13642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60"/>
          <a:stretch/>
        </p:blipFill>
        <p:spPr>
          <a:xfrm>
            <a:off x="9906616" y="1891239"/>
            <a:ext cx="2035054" cy="15870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12862" y="3863039"/>
            <a:ext cx="6197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1) 15 – 9 = 6 (ап.) - осталось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312862" y="4497076"/>
            <a:ext cx="6980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2) 6 : 3 = 2 (ап.) - получит каждый</a:t>
            </a:r>
            <a:endParaRPr lang="ru-RU" sz="3600" dirty="0"/>
          </a:p>
        </p:txBody>
      </p:sp>
      <p:sp>
        <p:nvSpPr>
          <p:cNvPr id="20" name="TextBox 19"/>
          <p:cNvSpPr txBox="1"/>
          <p:nvPr/>
        </p:nvSpPr>
        <p:spPr>
          <a:xfrm>
            <a:off x="3643978" y="4178260"/>
            <a:ext cx="59546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(15 </a:t>
            </a:r>
            <a:r>
              <a:rPr lang="ru-RU" sz="4800" dirty="0"/>
              <a:t>– </a:t>
            </a:r>
            <a:r>
              <a:rPr lang="ru-RU" sz="4800" dirty="0" smtClean="0"/>
              <a:t>9) : 3 = 2 (ап.) </a:t>
            </a:r>
            <a:endParaRPr lang="ru-RU" sz="4800" dirty="0"/>
          </a:p>
        </p:txBody>
      </p:sp>
      <p:sp>
        <p:nvSpPr>
          <p:cNvPr id="24" name="TextBox 23"/>
          <p:cNvSpPr txBox="1"/>
          <p:nvPr/>
        </p:nvSpPr>
        <p:spPr>
          <a:xfrm>
            <a:off x="5230562" y="4993814"/>
            <a:ext cx="63040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Ответ:  2 апельсина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72974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20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8537" y="283263"/>
            <a:ext cx="105156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 smtClean="0"/>
              <a:t>	</a:t>
            </a:r>
            <a:r>
              <a:rPr lang="ru-RU" sz="4000" dirty="0" smtClean="0"/>
              <a:t>Утром </a:t>
            </a:r>
            <a:r>
              <a:rPr lang="ru-RU" sz="4000" dirty="0"/>
              <a:t>надоили 17 л </a:t>
            </a:r>
            <a:r>
              <a:rPr lang="ru-RU" sz="4000" dirty="0" smtClean="0"/>
              <a:t>молока, </a:t>
            </a:r>
            <a:r>
              <a:rPr lang="ru-RU" sz="4000" dirty="0"/>
              <a:t>а вечером – 15 л. Все молоко разлили в 4-литровые банки. Сколько банок потребовалось?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№ 3</a:t>
            </a:r>
            <a:endParaRPr lang="ru-RU" sz="4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382" y="1942209"/>
            <a:ext cx="8108041" cy="14105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07646" y="3556000"/>
            <a:ext cx="74845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4000" dirty="0" smtClean="0"/>
              <a:t> 17 + 15 = 32 (л) –  молока всего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07646" y="4244357"/>
            <a:ext cx="74845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2) 32 : 4 = 8 (б.) –  потребовалось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88466" y="4969015"/>
            <a:ext cx="6031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Ответ: 8 банок.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6139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109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Проверяем!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38" y="4968607"/>
            <a:ext cx="2974554" cy="1889393"/>
          </a:xfrm>
        </p:spPr>
      </p:pic>
      <p:sp>
        <p:nvSpPr>
          <p:cNvPr id="6" name="TextBox 5"/>
          <p:cNvSpPr txBox="1"/>
          <p:nvPr/>
        </p:nvSpPr>
        <p:spPr>
          <a:xfrm>
            <a:off x="838200" y="1406659"/>
            <a:ext cx="11353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№ 4</a:t>
            </a:r>
            <a:endParaRPr lang="ru-RU" sz="4000" b="1" dirty="0"/>
          </a:p>
          <a:p>
            <a:endParaRPr lang="ru-RU" sz="3200" dirty="0"/>
          </a:p>
          <a:p>
            <a:r>
              <a:rPr lang="ru-RU" sz="3600" dirty="0" smtClean="0"/>
              <a:t>24</a:t>
            </a:r>
            <a:r>
              <a:rPr lang="ru-RU" sz="3600" dirty="0"/>
              <a:t> : 4 • 2 = </a:t>
            </a:r>
            <a:r>
              <a:rPr lang="ru-RU" sz="3600" b="1" dirty="0" smtClean="0">
                <a:solidFill>
                  <a:srgbClr val="FF0000"/>
                </a:solidFill>
              </a:rPr>
              <a:t>12</a:t>
            </a:r>
            <a:r>
              <a:rPr lang="ru-RU" sz="3600" dirty="0"/>
              <a:t>       </a:t>
            </a:r>
            <a:r>
              <a:rPr lang="ru-RU" sz="3600" dirty="0" smtClean="0"/>
              <a:t> (</a:t>
            </a:r>
            <a:r>
              <a:rPr lang="ru-RU" sz="3600" dirty="0"/>
              <a:t>17 + 19) : 4 = </a:t>
            </a:r>
            <a:r>
              <a:rPr lang="ru-RU" sz="3600" b="1" dirty="0" smtClean="0">
                <a:solidFill>
                  <a:srgbClr val="FF0000"/>
                </a:solidFill>
              </a:rPr>
              <a:t>9</a:t>
            </a:r>
            <a:r>
              <a:rPr lang="ru-RU" sz="3600" dirty="0"/>
              <a:t>            </a:t>
            </a:r>
            <a:r>
              <a:rPr lang="ru-RU" sz="3600" dirty="0" smtClean="0"/>
              <a:t>  20</a:t>
            </a:r>
            <a:r>
              <a:rPr lang="ru-RU" sz="3600" dirty="0"/>
              <a:t> :(81 - 76) = </a:t>
            </a:r>
            <a:r>
              <a:rPr lang="ru-RU" sz="3600" b="1" dirty="0" smtClean="0">
                <a:solidFill>
                  <a:srgbClr val="FF0000"/>
                </a:solidFill>
              </a:rPr>
              <a:t>4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2 • 9 : 6 =  </a:t>
            </a:r>
            <a:r>
              <a:rPr lang="ru-RU" sz="3600" b="1" dirty="0">
                <a:solidFill>
                  <a:srgbClr val="FF0000"/>
                </a:solidFill>
              </a:rPr>
              <a:t>3</a:t>
            </a:r>
            <a:r>
              <a:rPr lang="ru-RU" sz="3600" dirty="0"/>
              <a:t>          </a:t>
            </a:r>
            <a:r>
              <a:rPr lang="ru-RU" sz="3600" dirty="0" smtClean="0"/>
              <a:t> 8 </a:t>
            </a:r>
            <a:r>
              <a:rPr lang="ru-RU" sz="3600" dirty="0"/>
              <a:t>• (42 - 38) = </a:t>
            </a:r>
            <a:r>
              <a:rPr lang="ru-RU" sz="3600" b="1" dirty="0" smtClean="0">
                <a:solidFill>
                  <a:srgbClr val="FF0000"/>
                </a:solidFill>
              </a:rPr>
              <a:t>32</a:t>
            </a:r>
            <a:r>
              <a:rPr lang="ru-RU" sz="3600" b="1" dirty="0">
                <a:solidFill>
                  <a:srgbClr val="FF0000"/>
                </a:solidFill>
              </a:rPr>
              <a:t> </a:t>
            </a:r>
            <a:r>
              <a:rPr lang="ru-RU" sz="3600" dirty="0"/>
              <a:t>           </a:t>
            </a:r>
            <a:r>
              <a:rPr lang="ru-RU" sz="3600" dirty="0" smtClean="0"/>
              <a:t>28</a:t>
            </a:r>
            <a:r>
              <a:rPr lang="ru-RU" sz="3600" dirty="0"/>
              <a:t> : 7 + 56 </a:t>
            </a:r>
            <a:r>
              <a:rPr lang="ru-RU" sz="3600" dirty="0" smtClean="0"/>
              <a:t>= </a:t>
            </a:r>
            <a:r>
              <a:rPr lang="ru-RU" sz="3600" b="1" dirty="0" smtClean="0">
                <a:solidFill>
                  <a:srgbClr val="FF0000"/>
                </a:solidFill>
              </a:rPr>
              <a:t>60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21 : 7 • 8 = </a:t>
            </a:r>
            <a:r>
              <a:rPr lang="ru-RU" sz="3600" b="1" dirty="0" smtClean="0">
                <a:solidFill>
                  <a:srgbClr val="FF0000"/>
                </a:solidFill>
              </a:rPr>
              <a:t>24</a:t>
            </a:r>
            <a:r>
              <a:rPr lang="ru-RU" sz="3600" dirty="0"/>
              <a:t>        </a:t>
            </a:r>
            <a:r>
              <a:rPr lang="ru-RU" sz="3600" dirty="0" smtClean="0"/>
              <a:t>(</a:t>
            </a:r>
            <a:r>
              <a:rPr lang="ru-RU" sz="3600" dirty="0"/>
              <a:t>54 - 27) : 9 = </a:t>
            </a:r>
            <a:r>
              <a:rPr lang="ru-RU" sz="3600" b="1" dirty="0" smtClean="0">
                <a:solidFill>
                  <a:srgbClr val="FF0000"/>
                </a:solidFill>
              </a:rPr>
              <a:t>3</a:t>
            </a:r>
            <a:r>
              <a:rPr lang="ru-RU" sz="3600" dirty="0"/>
              <a:t>             </a:t>
            </a:r>
            <a:r>
              <a:rPr lang="ru-RU" sz="3600" dirty="0" smtClean="0"/>
              <a:t>  </a:t>
            </a:r>
            <a:r>
              <a:rPr lang="ru-RU" sz="3600" dirty="0"/>
              <a:t>40 - 15 : 5 = </a:t>
            </a:r>
            <a:r>
              <a:rPr lang="ru-RU" sz="3600" b="1" dirty="0" smtClean="0">
                <a:solidFill>
                  <a:srgbClr val="FF0000"/>
                </a:solidFill>
              </a:rPr>
              <a:t>37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36 • 0 : 4 = </a:t>
            </a:r>
            <a:r>
              <a:rPr lang="ru-RU" sz="3600" b="1" dirty="0">
                <a:solidFill>
                  <a:srgbClr val="FF0000"/>
                </a:solidFill>
              </a:rPr>
              <a:t>0</a:t>
            </a:r>
            <a:r>
              <a:rPr lang="ru-RU" sz="3600" b="1" dirty="0"/>
              <a:t> </a:t>
            </a:r>
            <a:r>
              <a:rPr lang="ru-RU" sz="3600" dirty="0"/>
              <a:t>         1 • (75 - 75) = </a:t>
            </a:r>
            <a:r>
              <a:rPr lang="ru-RU" sz="3600" b="1" dirty="0" smtClean="0">
                <a:solidFill>
                  <a:srgbClr val="FF0000"/>
                </a:solidFill>
              </a:rPr>
              <a:t>0</a:t>
            </a:r>
            <a:r>
              <a:rPr lang="ru-RU" sz="3600" dirty="0"/>
              <a:t>              8 : 8 + 0 = </a:t>
            </a:r>
            <a:r>
              <a:rPr lang="ru-RU" sz="3600" b="1" dirty="0" smtClean="0">
                <a:solidFill>
                  <a:srgbClr val="FF0000"/>
                </a:solidFill>
              </a:rPr>
              <a:t>1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7779" y="1090542"/>
            <a:ext cx="1008483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/>
              <a:t>№10</a:t>
            </a:r>
            <a:endParaRPr lang="ru-RU" sz="40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32397" y="1561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b="1" dirty="0" smtClean="0"/>
              <a:t>Проверяем!</a:t>
            </a:r>
            <a:endParaRPr lang="ru-RU" sz="60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32" y="1734938"/>
            <a:ext cx="11155131" cy="51230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7181" y="2799471"/>
            <a:ext cx="11106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740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56037" y="2799472"/>
            <a:ext cx="13220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235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0191" y="2832340"/>
            <a:ext cx="13220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782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32440" y="2832341"/>
            <a:ext cx="13220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198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523165" y="2832341"/>
            <a:ext cx="13220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136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794" y="4791704"/>
            <a:ext cx="858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Т</a:t>
            </a:r>
            <a:endParaRPr lang="ru-RU" sz="5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911981" y="4791704"/>
            <a:ext cx="858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/>
              <a:t>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27072" y="4791704"/>
            <a:ext cx="858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/>
              <a:t>Х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42163" y="4791704"/>
            <a:ext cx="858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/>
              <a:t>И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57254" y="4791704"/>
            <a:ext cx="858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/>
              <a:t>Й</a:t>
            </a:r>
          </a:p>
        </p:txBody>
      </p:sp>
    </p:spTree>
    <p:extLst>
      <p:ext uri="{BB962C8B-B14F-4D97-AF65-F5344CB8AC3E}">
        <p14:creationId xmlns:p14="http://schemas.microsoft.com/office/powerpoint/2010/main" val="154610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198</Words>
  <Application>Microsoft Office PowerPoint</Application>
  <PresentationFormat>Широкоэкранный</PresentationFormat>
  <Paragraphs>58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Урок  математики</vt:lpstr>
      <vt:lpstr>1 х 12 – 5 : 1 = 0 х 9 + 7 х 3 =   </vt:lpstr>
      <vt:lpstr>Если хочешь много знать, Не ленись всё повторять. </vt:lpstr>
      <vt:lpstr> Тема: Повторение задач на уменьшение и увеличение в несколько раз</vt:lpstr>
      <vt:lpstr>Презентация PowerPoint</vt:lpstr>
      <vt:lpstr>№ 2</vt:lpstr>
      <vt:lpstr>№ 3</vt:lpstr>
      <vt:lpstr>Проверяем!</vt:lpstr>
      <vt:lpstr>Презентация PowerPoint</vt:lpstr>
      <vt:lpstr>Домашнее задание!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28</cp:revision>
  <dcterms:created xsi:type="dcterms:W3CDTF">2018-02-05T17:55:30Z</dcterms:created>
  <dcterms:modified xsi:type="dcterms:W3CDTF">2018-03-22T18:34:23Z</dcterms:modified>
</cp:coreProperties>
</file>