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71" r:id="rId7"/>
    <p:sldId id="262" r:id="rId8"/>
    <p:sldId id="263" r:id="rId9"/>
    <p:sldId id="264" r:id="rId10"/>
    <p:sldId id="265" r:id="rId11"/>
    <p:sldId id="267" r:id="rId12"/>
    <p:sldId id="281" r:id="rId13"/>
    <p:sldId id="269" r:id="rId14"/>
    <p:sldId id="279" r:id="rId15"/>
    <p:sldId id="270" r:id="rId16"/>
    <p:sldId id="273" r:id="rId17"/>
    <p:sldId id="272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" y="-5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88142-19F6-47C3-AC6D-75CE05BD5A69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0A8-0318-44E4-A383-96871C398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84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88142-19F6-47C3-AC6D-75CE05BD5A69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0A8-0318-44E4-A383-96871C398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023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88142-19F6-47C3-AC6D-75CE05BD5A69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0A8-0318-44E4-A383-96871C398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540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88142-19F6-47C3-AC6D-75CE05BD5A69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0A8-0318-44E4-A383-96871C398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53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88142-19F6-47C3-AC6D-75CE05BD5A69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0A8-0318-44E4-A383-96871C398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920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88142-19F6-47C3-AC6D-75CE05BD5A69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0A8-0318-44E4-A383-96871C398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467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88142-19F6-47C3-AC6D-75CE05BD5A69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0A8-0318-44E4-A383-96871C398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644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88142-19F6-47C3-AC6D-75CE05BD5A69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0A8-0318-44E4-A383-96871C398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663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88142-19F6-47C3-AC6D-75CE05BD5A69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0A8-0318-44E4-A383-96871C398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842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88142-19F6-47C3-AC6D-75CE05BD5A69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0A8-0318-44E4-A383-96871C398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497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88142-19F6-47C3-AC6D-75CE05BD5A69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C0A8-0318-44E4-A383-96871C398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108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88142-19F6-47C3-AC6D-75CE05BD5A69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AC0A8-0318-44E4-A383-96871C3985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786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maEr-_fRvwk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yXcEtiupYzk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play.md/248648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12776" y="1556792"/>
            <a:ext cx="7620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26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hlinkClick r:id="rId2"/>
          </p:cNvPr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https://www.youtube.com/watch?v=maEr-_fRvwk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411760" y="2132856"/>
            <a:ext cx="2969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Видео «кузнечик стрекочет»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638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19978"/>
            <a:ext cx="9144000" cy="5218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9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2845"/>
            <a:ext cx="9144000" cy="561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8694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85873" y="3046226"/>
            <a:ext cx="1858128" cy="36993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285872" cy="4269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94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31058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www.youtube.com/watch?v=yXcEtiupYzk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131840" y="1844824"/>
            <a:ext cx="2886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Видео «Зачем пчелам мёд»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498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799" y="0"/>
            <a:ext cx="5335489" cy="666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52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8037799" cy="624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154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799" y="0"/>
            <a:ext cx="76024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88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216" y="404664"/>
            <a:ext cx="8797568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36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16632"/>
            <a:ext cx="7958779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87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446053" y="-81663"/>
            <a:ext cx="6168820" cy="6944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70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01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45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900"/>
            <a:ext cx="9144000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94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96843" y="3244334"/>
            <a:ext cx="25503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2"/>
              </a:rPr>
              <a:t>https://play.md/2486480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926293" y="2070140"/>
            <a:ext cx="3291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Видео «полёт божьей коровки»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298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785053"/>
            <a:ext cx="2188844" cy="3633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439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778E-17 5.92593E-6 C -0.00538 -0.02083 -0.00243 -0.00786 -0.00243 -0.05717 C -0.00243 -0.11874 -0.0052 -0.10022 0.00365 -0.13796 C 0.00469 -0.14884 0.00591 -0.16203 0.01077 -0.17129 C 0.01216 -0.18078 0.01494 -0.18911 0.01667 -0.19837 C 0.01667 -0.19884 0.01893 -0.21226 0.02032 -0.21573 C 0.02257 -0.22198 0.0231 -0.22036 0.02622 -0.22684 C 0.02952 -0.23379 0.0316 -0.24259 0.03698 -0.24768 C 0.04132 -0.25161 0.04653 -0.25555 0.05122 -0.25879 C 0.06094 -0.27546 0.04844 -0.25509 0.05955 -0.2699 C 0.0606 -0.27129 0.06198 -0.27453 0.06198 -0.27453 C 0.06789 -0.28032 0.07257 -0.29004 0.07987 -0.29212 C 0.12014 -0.30393 0.1 -0.2905 0.12032 -0.28101 C 0.12935 -0.27684 0.13768 -0.26782 0.14532 -0.26018 C 0.16494 -0.2405 0.17605 -0.22754 0.18212 -0.19513 C 0.18178 -0.17708 0.1816 -0.15925 0.18091 -0.1412 C 0.17952 -0.10694 0.16893 -0.05601 0.18577 -0.02384 C 0.19063 -0.00462 0.20191 0.00927 0.2132 0.02223 C 0.21441 0.02362 0.21528 0.02593 0.21667 0.02709 C 0.22327 0.03265 0.23403 0.03635 0.24167 0.0382 C 0.26771 0.03728 0.29063 0.03681 0.31546 0.0301 C 0.3224 0.02431 0.32917 0.01899 0.33577 0.01274 C 0.3375 0.01112 0.33872 0.00834 0.34046 0.00649 C 0.3415 0.00533 0.34289 0.00441 0.3441 0.00325 C 0.34879 -0.00555 0.35278 -0.01434 0.35834 -0.02221 C 0.36216 -0.04235 0.35573 -0.01087 0.3632 -0.03657 C 0.37587 -0.07985 0.36667 -0.12962 0.36667 -0.17615 C 0.36702 -0.18888 0.36737 -0.20161 0.36789 -0.21434 C 0.3691 -0.23934 0.37379 -0.28564 0.39532 -0.29513 C 0.40435 -0.3037 0.41598 -0.30879 0.42622 -0.31434 C 0.43403 -0.31851 0.44167 -0.32499 0.45 -0.32684 C 0.45348 -0.32916 0.45834 -0.33333 0.46198 -0.33495 C 0.46546 -0.33657 0.4691 -0.33657 0.47257 -0.33796 C 0.48646 -0.33703 0.50053 -0.33726 0.51424 -0.33495 C 0.51632 -0.33471 0.51737 -0.33147 0.5191 -0.33009 C 0.52483 -0.32499 0.52935 -0.32036 0.53455 -0.31434 C 0.54167 -0.30624 0.54931 -0.29768 0.55487 -0.28726 C 0.55903 -0.27939 0.56337 -0.26689 0.5691 -0.2618 C 0.57223 -0.25323 0.57483 -0.24791 0.57987 -0.2412 C 0.58525 -0.22684 0.58247 -0.2324 0.58698 -0.22384 C 0.58855 -0.21759 0.5908 -0.21203 0.59289 -0.20624 C 0.59532 -0.19907 0.59566 -0.19235 0.59879 -0.18564 C 0.59983 -0.17569 0.60157 -0.16712 0.60244 -0.15717 C 0.60191 -0.13309 0.5948 -0.07198 0.60712 -0.04907 C 0.60869 -0.03934 0.61233 -0.03032 0.61667 -0.02221 C 0.61771 -0.01828 0.62275 0.00116 0.62379 0.00325 C 0.63178 0.01853 0.61962 -0.00416 0.62987 0.01274 C 0.63299 0.01783 0.63386 0.02154 0.6382 0.02547 C 0.64046 0.0301 0.64844 0.0382 0.65244 0.0382 " pathEditMode="relative" ptsTypes="ffffffffffffffffffffffffffffffffffffffffffffffffA">
                                      <p:cBhvr>
                                        <p:cTn id="6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573" y="908720"/>
            <a:ext cx="8540937" cy="4031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36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49923"/>
            <a:ext cx="9144000" cy="5158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28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26" y="0"/>
            <a:ext cx="90501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23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28</Words>
  <Application>Microsoft Office PowerPoint</Application>
  <PresentationFormat>Экран (4:3)</PresentationFormat>
  <Paragraphs>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14</cp:revision>
  <dcterms:created xsi:type="dcterms:W3CDTF">2019-04-14T10:10:50Z</dcterms:created>
  <dcterms:modified xsi:type="dcterms:W3CDTF">2019-05-18T12:14:48Z</dcterms:modified>
</cp:coreProperties>
</file>