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7386-EC5A-45EF-80D8-8DF50964CB1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39FC5-AA44-4AE2-A4F7-1F25A38210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7386-EC5A-45EF-80D8-8DF50964CB1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39FC5-AA44-4AE2-A4F7-1F25A38210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7386-EC5A-45EF-80D8-8DF50964CB1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39FC5-AA44-4AE2-A4F7-1F25A38210A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7386-EC5A-45EF-80D8-8DF50964CB1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39FC5-AA44-4AE2-A4F7-1F25A38210A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7386-EC5A-45EF-80D8-8DF50964CB1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39FC5-AA44-4AE2-A4F7-1F25A38210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7386-EC5A-45EF-80D8-8DF50964CB1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39FC5-AA44-4AE2-A4F7-1F25A38210A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7386-EC5A-45EF-80D8-8DF50964CB1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39FC5-AA44-4AE2-A4F7-1F25A38210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7386-EC5A-45EF-80D8-8DF50964CB1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39FC5-AA44-4AE2-A4F7-1F25A38210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7386-EC5A-45EF-80D8-8DF50964CB1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39FC5-AA44-4AE2-A4F7-1F25A38210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7386-EC5A-45EF-80D8-8DF50964CB1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39FC5-AA44-4AE2-A4F7-1F25A38210A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7386-EC5A-45EF-80D8-8DF50964CB1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39FC5-AA44-4AE2-A4F7-1F25A38210A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C5C7386-EC5A-45EF-80D8-8DF50964CB1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9D39FC5-AA44-4AE2-A4F7-1F25A38210A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628800"/>
            <a:ext cx="4896544" cy="180020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Насекомые.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88713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idx="1"/>
          </p:nvPr>
        </p:nvSpPr>
        <p:spPr>
          <a:xfrm>
            <a:off x="899592" y="620688"/>
            <a:ext cx="7407275" cy="5760640"/>
          </a:xfrm>
        </p:spPr>
        <p:txBody>
          <a:bodyPr>
            <a:normAutofit/>
          </a:bodyPr>
          <a:lstStyle/>
          <a:p>
            <a:r>
              <a:rPr lang="ru-RU" dirty="0" smtClean="0"/>
              <a:t>Цель проекта: развивать познавательные и творческие способности  детей и родителей в процессе реализации  проекта. </a:t>
            </a:r>
          </a:p>
          <a:p>
            <a:r>
              <a:rPr lang="ru-RU" dirty="0" smtClean="0"/>
              <a:t>Задачи: </a:t>
            </a:r>
          </a:p>
          <a:p>
            <a:r>
              <a:rPr lang="ru-RU" dirty="0" smtClean="0"/>
              <a:t>- </a:t>
            </a:r>
            <a:r>
              <a:rPr lang="ru-RU" dirty="0"/>
              <a:t>формировать у детей элементарные представления о насекомых (бабочка, муравей, жук, кузнечик), их строении, способах передвижения; </a:t>
            </a:r>
          </a:p>
          <a:p>
            <a:r>
              <a:rPr lang="ru-RU" dirty="0"/>
              <a:t>- воспитывать бережное отношение к живому; </a:t>
            </a:r>
          </a:p>
          <a:p>
            <a:r>
              <a:rPr lang="ru-RU" dirty="0"/>
              <a:t>- развивать эмоциональную отзывчивость; </a:t>
            </a:r>
          </a:p>
          <a:p>
            <a:r>
              <a:rPr lang="ru-RU" dirty="0"/>
              <a:t>- развивать коммуникативные навыки; </a:t>
            </a:r>
          </a:p>
          <a:p>
            <a:r>
              <a:rPr lang="ru-RU" dirty="0"/>
              <a:t>- формировать навыки исследовательской деятельности.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491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152" y="1628800"/>
            <a:ext cx="6379633" cy="4497363"/>
          </a:xfrm>
        </p:spPr>
      </p:pic>
      <p:sp>
        <p:nvSpPr>
          <p:cNvPr id="8" name="TextBox 7"/>
          <p:cNvSpPr txBox="1"/>
          <p:nvPr/>
        </p:nvSpPr>
        <p:spPr>
          <a:xfrm>
            <a:off x="131025" y="1135666"/>
            <a:ext cx="8973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ПРОСМОТР ПРЕЗЕНТАЦИИ «УДИВИТЕЛЬНЫЙ МИР НАСЕКОМЫХ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460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299973"/>
            <a:ext cx="7488832" cy="5232227"/>
          </a:xfrm>
        </p:spPr>
      </p:pic>
      <p:sp>
        <p:nvSpPr>
          <p:cNvPr id="7" name="TextBox 6"/>
          <p:cNvSpPr txBox="1"/>
          <p:nvPr/>
        </p:nvSpPr>
        <p:spPr>
          <a:xfrm>
            <a:off x="3059832" y="468976"/>
            <a:ext cx="50088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ЛЕПИМ БАБОЧЕК</a:t>
            </a:r>
            <a:r>
              <a:rPr lang="ru-RU" sz="4800" dirty="0" smtClean="0"/>
              <a:t>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63489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268760"/>
            <a:ext cx="7052733" cy="5289550"/>
          </a:xfrm>
        </p:spPr>
      </p:pic>
      <p:sp>
        <p:nvSpPr>
          <p:cNvPr id="5" name="TextBox 4"/>
          <p:cNvSpPr txBox="1"/>
          <p:nvPr/>
        </p:nvSpPr>
        <p:spPr>
          <a:xfrm>
            <a:off x="2771800" y="836711"/>
            <a:ext cx="3744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Игра «Четвертый лишний»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069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340768"/>
            <a:ext cx="6764569" cy="5001419"/>
          </a:xfrm>
        </p:spPr>
      </p:pic>
      <p:sp>
        <p:nvSpPr>
          <p:cNvPr id="5" name="TextBox 4"/>
          <p:cNvSpPr txBox="1"/>
          <p:nvPr/>
        </p:nvSpPr>
        <p:spPr>
          <a:xfrm>
            <a:off x="256742" y="548680"/>
            <a:ext cx="8887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РАБОТА СМАКЕТОМ ПО СКАЗКЕ К.ЧУКОВСКОГО «МУХА-ЦИКОТУХА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231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24744"/>
            <a:ext cx="7416824" cy="5315080"/>
          </a:xfrm>
        </p:spPr>
      </p:pic>
      <p:sp>
        <p:nvSpPr>
          <p:cNvPr id="5" name="TextBox 4"/>
          <p:cNvSpPr txBox="1"/>
          <p:nvPr/>
        </p:nvSpPr>
        <p:spPr>
          <a:xfrm>
            <a:off x="2411760" y="601933"/>
            <a:ext cx="35718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Наблюдение на прогулке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113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40" y="1196752"/>
            <a:ext cx="8117634" cy="49685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09650" y="620688"/>
            <a:ext cx="36391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ИГРА «УКРАСЬ БАБОЧКУ»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1135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40</TotalTime>
  <Words>97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Насекомые.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Насекомые.</dc:title>
  <dc:creator>Мария</dc:creator>
  <cp:lastModifiedBy>Мария</cp:lastModifiedBy>
  <cp:revision>7</cp:revision>
  <dcterms:created xsi:type="dcterms:W3CDTF">2019-05-18T13:35:43Z</dcterms:created>
  <dcterms:modified xsi:type="dcterms:W3CDTF">2019-05-18T14:44:47Z</dcterms:modified>
</cp:coreProperties>
</file>