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59" r:id="rId5"/>
    <p:sldId id="260" r:id="rId6"/>
    <p:sldId id="261" r:id="rId7"/>
    <p:sldId id="265" r:id="rId8"/>
    <p:sldId id="276" r:id="rId9"/>
    <p:sldId id="280" r:id="rId10"/>
    <p:sldId id="266" r:id="rId11"/>
    <p:sldId id="268" r:id="rId12"/>
    <p:sldId id="273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819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C35AB-7D51-4169-85F7-83B5B6E67DA8}" type="datetimeFigureOut">
              <a:rPr lang="ru-RU" smtClean="0"/>
              <a:pPr/>
              <a:t>11.05.19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6C6B1-93E6-43E1-B9A2-F006B67678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hyperlink" Target="https://www.youtube.com/watch?v=l5pKL-31P_w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www.youtube.com/watch?time_continue=5&amp;v=nspvE-0ZLfI" TargetMode="Externa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g"/><Relationship Id="rId5" Type="http://schemas.openxmlformats.org/officeDocument/2006/relationships/image" Target="../media/image4.jpeg"/><Relationship Id="rId4" Type="http://schemas.openxmlformats.org/officeDocument/2006/relationships/hyperlink" Target="https://www.youtube.com/watch?time_continue=68&amp;v=doW75RWT57E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5.jpe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hyperlink" Target="https://www.youtube.com/watch?time_continue=1&amp;v=fjlHcQ3uR8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08111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 №1» городского округа Самара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268760"/>
            <a:ext cx="8496944" cy="5400600"/>
          </a:xfrm>
        </p:spPr>
        <p:txBody>
          <a:bodyPr>
            <a:normAutofit lnSpcReduction="10000"/>
          </a:bodyPr>
          <a:lstStyle/>
          <a:p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Электронный образовательный маршрут для детей старшего дошкольного возраста (6-7 лет)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 рамках парциальной программы 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«От </a:t>
            </a:r>
            <a:r>
              <a:rPr lang="ru-RU" sz="2400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Фрёбеля</a:t>
            </a:r>
            <a:r>
              <a:rPr lang="ru-RU" sz="24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робота: растим будущих инженеров»)</a:t>
            </a:r>
          </a:p>
          <a:p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«Часы»</a:t>
            </a:r>
          </a:p>
          <a:p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Составители: </a:t>
            </a:r>
          </a:p>
          <a:p>
            <a:pPr algn="l"/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Базарова Наталья Владимировна, старший воспитатель</a:t>
            </a:r>
          </a:p>
          <a:p>
            <a:pPr algn="l"/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Павленко Татьяна Александровна, воспитатель</a:t>
            </a:r>
          </a:p>
          <a:p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Самара – 201</a:t>
            </a:r>
            <a:r>
              <a:rPr lang="en-US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784" y="3163680"/>
            <a:ext cx="2683200" cy="360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3203848" y="116632"/>
            <a:ext cx="5796137" cy="53238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004869" y="260648"/>
            <a:ext cx="46085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еперь ты знаешь, из каких частей состоят современные часы.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Но как же определить по ним время?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Посмотри видео вместе с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Фиксиками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 определи время на часах.</a:t>
            </a:r>
          </a:p>
          <a:p>
            <a:pPr algn="ctr"/>
            <a:r>
              <a:rPr lang="en-US" sz="1600" b="1" i="1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www.youtube.com/watch?v=l5pKL-31P_w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10,41 мин.</a:t>
            </a:r>
          </a:p>
          <a:p>
            <a:pPr algn="ctr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Зарисуй в свою ИНЖЕНЕРНУЮ КНИГУ время, когда ты просыпаешься, обедаешь и ложишься спать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Лягушонок читает 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8" y="4149080"/>
            <a:ext cx="2438405" cy="18196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75" y="2538000"/>
            <a:ext cx="3522822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1" y="0"/>
            <a:ext cx="5426683" cy="4754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8628" y="227859"/>
            <a:ext cx="45059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Скажи, где изготавливают часы?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Верно, в часовой мастерской.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Я предлагаю тебе стать часовщиком и самому сконструировать часы из конструктора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</a:rPr>
              <a:t>LEGO Education)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Но сначала вспомни и зарисуй или наклей в ИНЖЕНЕРНУЮ КНИГУ </a:t>
            </a: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правила </a:t>
            </a:r>
            <a:r>
              <a:rPr lang="ru-RU" sz="1600" b="1" i="1" smtClean="0">
                <a:latin typeface="Times New Roman" pitchFamily="18" charset="0"/>
                <a:cs typeface="Times New Roman" pitchFamily="18" charset="0"/>
              </a:rPr>
              <a:t>безопасной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работы с конструктором</a:t>
            </a:r>
          </a:p>
        </p:txBody>
      </p:sp>
      <p:pic>
        <p:nvPicPr>
          <p:cNvPr id="3" name="Рисунок 2" descr="Лягушонок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99CC66"/>
              </a:clrFrom>
              <a:clrTo>
                <a:srgbClr val="99CC66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5965064" y="4077072"/>
            <a:ext cx="3091229" cy="25900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747" y="4747664"/>
            <a:ext cx="1958824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06271"/>
            <a:ext cx="2851948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063" y="4878946"/>
            <a:ext cx="1965000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-1" y="-1"/>
            <a:ext cx="6012161" cy="51162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54177" y="404664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9.</a:t>
            </a: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Вспомни и зарисуй в ИНЖЕНЕРНУЮ КНИГУ этапы конструирования часов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Для этого нарисуй или наклей вверху следующей страницы картинку, а в облачках нарисуй схемы этапов работы</a:t>
            </a:r>
          </a:p>
          <a:p>
            <a:pPr algn="ctr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Лягушонок читает 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4149080"/>
            <a:ext cx="2438405" cy="1819660"/>
          </a:xfrm>
          <a:prstGeom prst="rect">
            <a:avLst/>
          </a:prstGeom>
        </p:spPr>
      </p:pic>
      <p:pic>
        <p:nvPicPr>
          <p:cNvPr id="8" name="Рисунок 7" descr="ответ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581128"/>
            <a:ext cx="1994063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2569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-1" y="0"/>
            <a:ext cx="5543507" cy="5301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548680"/>
            <a:ext cx="43924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Шаг 10.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Изготовь свои часы:</a:t>
            </a:r>
          </a:p>
          <a:p>
            <a:pPr marL="342900" indent="-342900" algn="ctr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Выбери циферблат и попроси взрослых изготовить его из картона</a:t>
            </a:r>
          </a:p>
          <a:p>
            <a:pPr marL="342900" indent="-342900" algn="ctr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Рассмотри схему постройки, выбери нужные детали конструктора и собери их по схеме</a:t>
            </a:r>
          </a:p>
          <a:p>
            <a:pPr marL="342900" indent="-342900" algn="ctr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Поставь стрелки на нужное врем</a:t>
            </a:r>
          </a:p>
          <a:p>
            <a:pPr marL="342900" indent="-342900"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Твои часы готовы!</a:t>
            </a:r>
            <a:endParaRPr lang="ru-RU" sz="1600" dirty="0"/>
          </a:p>
        </p:txBody>
      </p:sp>
      <p:pic>
        <p:nvPicPr>
          <p:cNvPr id="8" name="Рисунок 7" descr="лягушонок радуется.jpg"/>
          <p:cNvPicPr>
            <a:picLocks noChangeAspect="1"/>
          </p:cNvPicPr>
          <p:nvPr/>
        </p:nvPicPr>
        <p:blipFill>
          <a:blip r:embed="rId4" cstate="print">
            <a:lum contrast="40000"/>
          </a:blip>
          <a:stretch>
            <a:fillRect/>
          </a:stretch>
        </p:blipFill>
        <p:spPr>
          <a:xfrm>
            <a:off x="3635896" y="3487648"/>
            <a:ext cx="2592288" cy="2232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96613"/>
            <a:ext cx="2122510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672553"/>
            <a:ext cx="2160000" cy="216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4855" y="2466431"/>
            <a:ext cx="2029919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301" y="316092"/>
            <a:ext cx="1830825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070" y="4651215"/>
            <a:ext cx="1593288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9532" y="188640"/>
            <a:ext cx="842493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поддержание у детей интереса к познавательно – исследовательской деятельности, а также к конструктивно – модельной деятельности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342900" indent="-342900"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обобщить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представление о профессии часовщик; </a:t>
            </a:r>
          </a:p>
          <a:p>
            <a:pPr marL="342900" indent="-342900"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закрепить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знания о различных видах часов и их назначении;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обобщить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знания о частях часов и их назначении (стрелки, циферблат, корпус);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закреплять умение соблюдать технику безопасности при работе с конструктором ;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закреплять умение детей выделять части предмета; строить по схеме, самостоятельно отбирать необходимые детали конструктора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конструирования;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продолжать формировать и поддерживать интерес к конструктивно модельной деятельности;</a:t>
            </a:r>
          </a:p>
          <a:p>
            <a:pPr>
              <a:buFontTx/>
              <a:buChar char="-"/>
            </a:pPr>
            <a:r>
              <a:rPr lang="ru-RU" sz="24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самостоятельность и аккуратность. 	</a:t>
            </a:r>
          </a:p>
          <a:p>
            <a:pPr>
              <a:buFontTx/>
              <a:buChar char="-"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188640"/>
            <a:ext cx="820891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Уважаемые родители!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Предлагаем Вам вместе с ребенком совершить виртуальное путешествие в увлекательный мир часов.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Данный образовательный маршрут рассчитан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 10 дней (10 шагов).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Он позволит в игровой форме познакомиться  с историей возникновения измерительных приборов времени, их видами, частями конструкции и механизмом.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Поможет ребенку создать свою ИНЖЕНЕРНУЮ КНИГУ,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 также собственные часы, по которым можно будет учиться определять время.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Вам вместе с лягушонком Почемучкой нужно выполнить задания.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Для этого прочитайте ребенку задание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 пройдите по ссылке</a:t>
            </a:r>
          </a:p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-1" y="0"/>
            <a:ext cx="7244869" cy="616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Лягушонок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99CC66"/>
              </a:clrFrom>
              <a:clrTo>
                <a:srgbClr val="99CC66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5286565" y="3873456"/>
            <a:ext cx="3816424" cy="29845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46069" y="528107"/>
            <a:ext cx="655272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1.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Привет, дорогой друг!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Я – лягушонок Почемучка!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Приглашаю тебя совершить увлекательное путешествие в мир измерительных приборов.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Вместе с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Фиксиками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узнаем историю возникновения часов</a:t>
            </a:r>
          </a:p>
          <a:p>
            <a:pPr algn="ctr"/>
            <a:r>
              <a:rPr lang="en-US" sz="1600" b="1" i="1" dirty="0">
                <a:latin typeface="Times New Roman" pitchFamily="18" charset="0"/>
                <a:cs typeface="Times New Roman" pitchFamily="18" charset="0"/>
                <a:hlinkClick r:id="rId5"/>
              </a:rPr>
              <a:t>https://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  <a:hlinkClick r:id="rId5"/>
              </a:rPr>
              <a:t>www.youtube.com/watch?time_continue=5&amp;v=nspvE-0ZLfI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6,05 мин.</a:t>
            </a:r>
          </a:p>
          <a:p>
            <a:pPr algn="ctr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своей ИНЖЕНЕРНОЙ КНИГЕ нарисуй или приклей картинку часов.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105728"/>
            <a:ext cx="1878240" cy="252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Почемуч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780928"/>
            <a:ext cx="1224136" cy="2926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1475656" y="0"/>
            <a:ext cx="7668344" cy="666936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2455570" y="735036"/>
            <a:ext cx="57888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2.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Перейдем к оформлению ИНЖЕНЕРНОЙ КНИГИ:</a:t>
            </a:r>
          </a:p>
          <a:p>
            <a:pPr marL="342900" indent="-342900" algn="ctr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 первой странице вырежи и наклей картинку – такую обувь ты сможешь сконструировать сам по окончании проекта!</a:t>
            </a:r>
          </a:p>
          <a:p>
            <a:pPr marL="342900" indent="-342900" algn="ctr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Подумай, откуда можно получить информацию по данной теме?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algn="ctr">
              <a:buAutoNum type="arabicPeriod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Нарисуй или вырежи и наклей картинки на вторую страницу ИНЖЕНЕРНОЙ КНИГИ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вопро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14348" y="3882794"/>
            <a:ext cx="1800000" cy="18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работа в паре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72199" y="4688855"/>
            <a:ext cx="2535897" cy="20748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сбор информации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63589" y="4581129"/>
            <a:ext cx="2376264" cy="2175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6408204" y="3943052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Спросить у взрослых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0946" y="4246061"/>
            <a:ext cx="2808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Прочитать в энциклопедии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0" y="0"/>
            <a:ext cx="6739387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44527" y="509236"/>
            <a:ext cx="63948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3.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Дорогой друг, как ты думаешь, почему тикают часы?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Ответить на этот вопрос тебе поможет Зубок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Шишкиного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леса.</a:t>
            </a:r>
          </a:p>
          <a:p>
            <a:pPr algn="ctr"/>
            <a:r>
              <a:rPr lang="en-US" sz="1600" b="1" i="1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www.youtube.com/watch?time_continue=68&amp;v=doW75RWT57E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6,51 мин.</a:t>
            </a:r>
          </a:p>
          <a:p>
            <a:pPr algn="ctr"/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Зарисуй виды часов в своей ИНЖЕНЕРНОЙ КНИГЕ.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Я дам тебе подсказку</a:t>
            </a:r>
          </a:p>
          <a:p>
            <a:pPr algn="ctr"/>
            <a:endParaRPr lang="ru-RU" sz="1600" dirty="0"/>
          </a:p>
        </p:txBody>
      </p:sp>
      <p:pic>
        <p:nvPicPr>
          <p:cNvPr id="3" name="Рисунок 2" descr="Лягушонок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99CC66"/>
              </a:clrFrom>
              <a:clrTo>
                <a:srgbClr val="99CC66">
                  <a:alpha val="0"/>
                </a:srgbClr>
              </a:clrTo>
            </a:clrChange>
            <a:lum contrast="30000"/>
          </a:blip>
          <a:stretch>
            <a:fillRect/>
          </a:stretch>
        </p:blipFill>
        <p:spPr>
          <a:xfrm>
            <a:off x="5565852" y="3593446"/>
            <a:ext cx="3528392" cy="31233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26" y="3810000"/>
            <a:ext cx="4876800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Почемуч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780928"/>
            <a:ext cx="1224136" cy="2926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1331640" y="188640"/>
            <a:ext cx="4608512" cy="455492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8" name="TextBox 7"/>
          <p:cNvSpPr txBox="1"/>
          <p:nvPr/>
        </p:nvSpPr>
        <p:spPr>
          <a:xfrm>
            <a:off x="1907704" y="908720"/>
            <a:ext cx="345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4.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Рассмотри картинки.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Подумай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 реши, что лишнее и почему?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864" y="4836653"/>
            <a:ext cx="1341600" cy="18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40" y="4807025"/>
            <a:ext cx="2042139" cy="18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528" y="3402277"/>
            <a:ext cx="144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186" y="2949239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2195736" y="805238"/>
            <a:ext cx="6398701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401749" y="1339525"/>
            <a:ext cx="6192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Ну что же, дорогой друг, пора двигаться дальше!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Вспомни и зарисуй в свою ИНЖЕНЕРНУЮ КНИГУ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части современных часов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Вот тебе моя подсказка: </a:t>
            </a:r>
          </a:p>
          <a:p>
            <a:pPr algn="ctr"/>
            <a:r>
              <a:rPr lang="en-US" sz="1600" b="1" i="1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600" b="1" i="1" dirty="0" smtClean="0">
                <a:latin typeface="Times New Roman" pitchFamily="18" charset="0"/>
                <a:cs typeface="Times New Roman" pitchFamily="18" charset="0"/>
                <a:hlinkClick r:id="rId4"/>
              </a:rPr>
              <a:t>www.youtube.com/watch?time_continue=1&amp;v=fjlHcQ3uR8M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2,31 мин. 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Лягушонок читает 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98700" y="4906547"/>
            <a:ext cx="2438405" cy="18196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47" y="3923401"/>
            <a:ext cx="2880000" cy="288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23" y="75634"/>
            <a:ext cx="28575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jy ptktysq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4901016" y="0"/>
            <a:ext cx="4242984" cy="3610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30319" y="266459"/>
            <a:ext cx="338437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Шаг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орогой друг, вспомни виды механических передач!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арисуй в свою 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ИНЖЕНЕРНУЮ КНИГУ</a:t>
            </a:r>
          </a:p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Те передачи, которые используются в механизме часов</a:t>
            </a:r>
          </a:p>
        </p:txBody>
      </p:sp>
      <p:pic>
        <p:nvPicPr>
          <p:cNvPr id="10" name="Рисунок 9" descr="Лягушонок читает 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98700" y="4906547"/>
            <a:ext cx="2438405" cy="18196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4" y="2182368"/>
            <a:ext cx="6242304" cy="4675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600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5739</TotalTime>
  <Words>626</Words>
  <Application>Microsoft Office PowerPoint</Application>
  <PresentationFormat>Экран (4:3)</PresentationFormat>
  <Paragraphs>97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муниципальное бюджетное дошкольное образовательное учреждение  «Детский сад комбинированного вида №1» городского округа Самара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Валерий Павленко</dc:creator>
  <cp:lastModifiedBy>Валерий Павленко</cp:lastModifiedBy>
  <cp:revision>57</cp:revision>
  <dcterms:created xsi:type="dcterms:W3CDTF">2018-12-19T16:27:28Z</dcterms:created>
  <dcterms:modified xsi:type="dcterms:W3CDTF">2019-05-11T18:10:16Z</dcterms:modified>
</cp:coreProperties>
</file>