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73" r:id="rId6"/>
    <p:sldId id="275" r:id="rId7"/>
    <p:sldId id="274" r:id="rId8"/>
    <p:sldId id="278" r:id="rId9"/>
    <p:sldId id="265" r:id="rId10"/>
    <p:sldId id="279" r:id="rId11"/>
    <p:sldId id="277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9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014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217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509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495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2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763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13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31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453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45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668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8C8F6-AA3C-44DE-874F-A14E5C6F31A2}" type="datetimeFigureOut">
              <a:rPr lang="ru-RU" smtClean="0"/>
              <a:pPr/>
              <a:t>22.11.2018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ECB65-498D-47E2-A3E3-5077564A4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94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7191" y="1791488"/>
            <a:ext cx="7929618" cy="182976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</a:t>
            </a:r>
            <a:endParaRPr lang="ru-RU" sz="6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почва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плодородна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294" y="980728"/>
            <a:ext cx="7886700" cy="435133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почвы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91644" y="1412776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Объект 2"/>
          <p:cNvSpPr txBox="1">
            <a:spLocks/>
          </p:cNvSpPr>
          <p:nvPr/>
        </p:nvSpPr>
        <p:spPr>
          <a:xfrm>
            <a:off x="2295933" y="2996952"/>
            <a:ext cx="4591422" cy="3252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воздух,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вода,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перегной,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песок и глина,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соли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48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работа</a:t>
            </a:r>
            <a:endParaRPr lang="ru-RU" sz="4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Читать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параграф со стр.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74-76;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Ответить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вопросы раздела «Проверь себя» на стр.77</a:t>
            </a:r>
          </a:p>
        </p:txBody>
      </p:sp>
    </p:spTree>
    <p:extLst>
      <p:ext uri="{BB962C8B-B14F-4D97-AF65-F5344CB8AC3E}">
        <p14:creationId xmlns:p14="http://schemas.microsoft.com/office/powerpoint/2010/main" val="1181049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269921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Оцени свою работу на уроке!</a:t>
            </a:r>
            <a:endParaRPr lang="ru-RU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ru-RU" dirty="0" smtClean="0"/>
              <a:t>не всё получилось, буду  стараться;</a:t>
            </a:r>
          </a:p>
          <a:p>
            <a:r>
              <a:rPr lang="ru-RU" dirty="0" smtClean="0"/>
              <a:t>справился  не со всем, надо доработать;   </a:t>
            </a:r>
          </a:p>
          <a:p>
            <a:r>
              <a:rPr lang="ru-RU" dirty="0" smtClean="0"/>
              <a:t>всё получилось замечательно, смогу  сам.                     </a:t>
            </a:r>
          </a:p>
          <a:p>
            <a:pPr>
              <a:buNone/>
            </a:pPr>
            <a:r>
              <a:rPr lang="ru-RU" dirty="0" smtClean="0"/>
              <a:t>	</a:t>
            </a:r>
          </a:p>
          <a:p>
            <a:r>
              <a:rPr lang="ru-RU" dirty="0" smtClean="0"/>
              <a:t>                                                                      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8650" y="3533757"/>
            <a:ext cx="4429156" cy="26432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357952" y="5142718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2858282" y="5214156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357158" y="5143512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572398" y="5214156"/>
            <a:ext cx="157163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142976" y="5643578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85984" y="5214950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71868" y="4429132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2" name="Picture 2" descr="C:\Documents and Settings\Admin\Мои документы\Мои рисунки\4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3071810"/>
            <a:ext cx="3200889" cy="3357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501008"/>
            <a:ext cx="4004395" cy="311029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-32027"/>
            <a:ext cx="3810532" cy="38105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56992"/>
            <a:ext cx="3852410" cy="30819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308550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Гранит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3085509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108700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Известняк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442280 / природа, настроение, озеро, лебед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93500" y="3097223"/>
            <a:ext cx="2658591" cy="2658591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Мои документы\Мои рисунки\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71744"/>
            <a:ext cx="2746077" cy="22145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57158" y="1000108"/>
            <a:ext cx="2500330" cy="1143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14348" y="131000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СТРАНА</a:t>
            </a:r>
            <a:r>
              <a:rPr lang="ru-RU" b="1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86061" y="2214554"/>
            <a:ext cx="207170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37200" y="2214554"/>
            <a:ext cx="21018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ПЛАНЕТА ЗЕМЛЯ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1000108"/>
            <a:ext cx="250033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679421" y="1238564"/>
            <a:ext cx="15716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b="1" dirty="0"/>
              <a:t>ПОЧВА</a:t>
            </a:r>
          </a:p>
        </p:txBody>
      </p:sp>
      <p:pic>
        <p:nvPicPr>
          <p:cNvPr id="12290" name="Picture 2" descr="Pro G Agro Private Limited - Supplier &amp; Manufacturer of Vanvruddhi, IBNM - Integrated Bio Nutrient Management &amp; Total Food fr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2571744"/>
            <a:ext cx="3000396" cy="2395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2271076"/>
            <a:ext cx="2664296" cy="1325563"/>
          </a:xfrm>
        </p:spPr>
        <p:txBody>
          <a:bodyPr>
            <a:noAutofit/>
          </a:bodyPr>
          <a:lstStyle/>
          <a:p>
            <a:r>
              <a:rPr lang="ru-RU" sz="6600" dirty="0" smtClean="0"/>
              <a:t>Т=П</a:t>
            </a:r>
            <a:br>
              <a:rPr lang="ru-RU" sz="6600" dirty="0" smtClean="0"/>
            </a:br>
            <a:r>
              <a:rPr lang="ru-RU" sz="6600" dirty="0" smtClean="0"/>
              <a:t>К=В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ТОЧКА</a:t>
            </a:r>
            <a:endParaRPr lang="ru-RU" sz="9600" dirty="0"/>
          </a:p>
        </p:txBody>
      </p:sp>
      <p:sp>
        <p:nvSpPr>
          <p:cNvPr id="4" name="TextBox 3"/>
          <p:cNvSpPr txBox="1"/>
          <p:nvPr/>
        </p:nvSpPr>
        <p:spPr>
          <a:xfrm>
            <a:off x="2718706" y="4318532"/>
            <a:ext cx="43924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Почва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8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332656"/>
            <a:ext cx="6858000" cy="2387600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506247"/>
            <a:ext cx="6858000" cy="1655762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935426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Почва. «Чудо под ногами»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03848" y="3505086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значение понятия «почва», её плодородие и значение для растений, животных и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306797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14876" y="1009451"/>
            <a:ext cx="2132856" cy="1655762"/>
          </a:xfrm>
        </p:spPr>
        <p:txBody>
          <a:bodyPr>
            <a:noAutofit/>
          </a:bodyPr>
          <a:lstStyle/>
          <a:p>
            <a:r>
              <a:rPr lang="ru-RU" sz="13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3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1143000" y="1181768"/>
            <a:ext cx="4005064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Почва - </a:t>
            </a:r>
            <a:endParaRPr lang="ru-RU" sz="8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2495980"/>
            <a:ext cx="6967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Верхний плодородный 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слой земли</a:t>
            </a:r>
          </a:p>
        </p:txBody>
      </p:sp>
    </p:spTree>
    <p:extLst>
      <p:ext uri="{BB962C8B-B14F-4D97-AF65-F5344CB8AC3E}">
        <p14:creationId xmlns:p14="http://schemas.microsoft.com/office/powerpoint/2010/main" val="180910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почва </a:t>
            </a: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плодородна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8294" y="980728"/>
            <a:ext cx="7886700" cy="435133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почвы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91644" y="1412776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79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8650" y="261929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</a:t>
            </a:r>
            <a:b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практической работы</a:t>
            </a:r>
            <a:endParaRPr lang="ru-RU" sz="4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89" y="2276872"/>
            <a:ext cx="9132111" cy="430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 стрелкой 5"/>
          <p:cNvCxnSpPr/>
          <p:nvPr/>
        </p:nvCxnSpPr>
        <p:spPr>
          <a:xfrm>
            <a:off x="6286512" y="2762839"/>
            <a:ext cx="642942" cy="3571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1817564" y="3239768"/>
            <a:ext cx="897048" cy="2430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>
            <a:off x="2178827" y="4381106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242289" y="3739752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965041" y="4581887"/>
            <a:ext cx="1285884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0800000">
            <a:off x="2143108" y="6165304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2285110" y="5124175"/>
            <a:ext cx="500066" cy="1428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6229334" y="4929198"/>
            <a:ext cx="208708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</TotalTime>
  <Words>111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ОКРУЖАЮЩИЙ МИР</vt:lpstr>
      <vt:lpstr>Презентация PowerPoint</vt:lpstr>
      <vt:lpstr>Презентация PowerPoint</vt:lpstr>
      <vt:lpstr>Презентация PowerPoint</vt:lpstr>
      <vt:lpstr>Т=П К=В</vt:lpstr>
      <vt:lpstr>ТЕМА: </vt:lpstr>
      <vt:lpstr>Почва - </vt:lpstr>
      <vt:lpstr>Почему почва плодородна? </vt:lpstr>
      <vt:lpstr>Оборудование  для практической работы</vt:lpstr>
      <vt:lpstr>Почему почва плодородна? </vt:lpstr>
      <vt:lpstr>Домашняя работа</vt:lpstr>
      <vt:lpstr>Оцени свою работу на уроке!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RePack by Diakov</cp:lastModifiedBy>
  <cp:revision>47</cp:revision>
  <dcterms:created xsi:type="dcterms:W3CDTF">2012-10-08T04:37:57Z</dcterms:created>
  <dcterms:modified xsi:type="dcterms:W3CDTF">2018-11-22T18:26:36Z</dcterms:modified>
</cp:coreProperties>
</file>