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5" r:id="rId4"/>
    <p:sldId id="264" r:id="rId5"/>
    <p:sldId id="263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5DA7E6-969D-4D71-A543-240EF67AF85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24BB1B-C107-4A78-A6DD-A1F92617372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FD929C-96EC-40CD-BC34-5728418B409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AD54C6-9A5D-447E-BB12-FF3BCA7ACA2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E6F051-BFEA-4BE2-87C6-B3A0C36CE6B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370561-2FA5-40E4-9B41-D368D179999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DDE8DD-06DC-4B11-9B5E-361128F0900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B729BB-2CE7-47E4-98E3-6597C52732A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888CB0-A757-4007-ACFF-42786197177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FA37F2-5C2D-411D-989D-D2B0D1EC615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1C154C-7AFB-45B2-8D59-D25D1D42EE2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0F3AE53-20CA-4B6D-92B5-CCF464A32E8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AutoShape 6"/>
          <p:cNvSpPr>
            <a:spLocks noChangeArrowheads="1"/>
          </p:cNvSpPr>
          <p:nvPr/>
        </p:nvSpPr>
        <p:spPr bwMode="auto">
          <a:xfrm>
            <a:off x="1331913" y="269875"/>
            <a:ext cx="7056437" cy="10985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3200"/>
              <a:t>Осенний вернисаж</a:t>
            </a: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395288" y="1628775"/>
            <a:ext cx="8351837" cy="522922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pic>
        <p:nvPicPr>
          <p:cNvPr id="2053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9138"/>
            <a:ext cx="6732587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3460763">
            <a:off x="6902451" y="5170487"/>
            <a:ext cx="230346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&amp;Kcy;&amp;acy;&amp;rcy;&amp;tcy;&amp;icy;&amp;ncy;&amp;kcy;&amp;icy; &amp;pcy;&amp;ocy; &amp;zcy;&amp;acy;&amp;pcy;&amp;rcy;&amp;ocy;&amp;scy;&amp;ucy; &amp;fcy;&amp;ocy;&amp;ncy; &amp;ocy;&amp;scy;&amp;iecy;&amp;n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25463"/>
            <a:ext cx="6119812" cy="1103312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Гуляем</a:t>
            </a:r>
            <a:br>
              <a:rPr lang="ru-RU" altLang="ru-RU" sz="4400" smtClean="0"/>
            </a:br>
            <a:r>
              <a:rPr lang="ru-RU" altLang="ru-RU" sz="4400" smtClean="0"/>
              <a:t>в саду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3789363"/>
            <a:ext cx="4967287" cy="792162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pic>
        <p:nvPicPr>
          <p:cNvPr id="307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128963"/>
            <a:ext cx="464820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1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388" y="-74613"/>
            <a:ext cx="2193925" cy="298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10163" y="307975"/>
            <a:ext cx="3468687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Kcy;&amp;acy;&amp;rcy;&amp;tcy;&amp;icy;&amp;ncy;&amp;kcy;&amp;icy; &amp;pcy;&amp;ocy; &amp;zcy;&amp;acy;&amp;pcy;&amp;rcy;&amp;ocy;&amp;scy;&amp;ucy; &amp;fcy;&amp;ocy;&amp;ncy; &amp;ocy;&amp;scy;&amp;iecy;&amp;n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Oval 10"/>
          <p:cNvSpPr>
            <a:spLocks noChangeArrowheads="1"/>
          </p:cNvSpPr>
          <p:nvPr>
            <p:ph type="ctrTitle"/>
          </p:nvPr>
        </p:nvSpPr>
        <p:spPr>
          <a:xfrm>
            <a:off x="323850" y="411163"/>
            <a:ext cx="7812088" cy="1471612"/>
          </a:xfrm>
          <a:prstGeom prst="ellipse">
            <a:avLst/>
          </a:prstGeom>
          <a:solidFill>
            <a:srgbClr val="FFFF99"/>
          </a:solidFill>
          <a:ln>
            <a:solidFill>
              <a:schemeClr val="tx1"/>
            </a:solidFill>
            <a:round/>
          </a:ln>
        </p:spPr>
        <p:txBody>
          <a:bodyPr anchor="ctr"/>
          <a:lstStyle/>
          <a:p>
            <a:pPr eaLnBrk="1" hangingPunct="1"/>
            <a:r>
              <a:rPr lang="ru-RU" altLang="ru-RU" sz="4400" smtClean="0">
                <a:solidFill>
                  <a:srgbClr val="00B050"/>
                </a:solidFill>
              </a:rPr>
              <a:t>Красота листочков</a:t>
            </a:r>
          </a:p>
        </p:txBody>
      </p:sp>
      <p:sp>
        <p:nvSpPr>
          <p:cNvPr id="4100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0" y="4059238"/>
            <a:ext cx="3429000" cy="1198562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101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079625"/>
            <a:ext cx="30543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0138" y="2909888"/>
            <a:ext cx="521970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5425" y="60325"/>
            <a:ext cx="2514600" cy="364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Kcy;&amp;acy;&amp;rcy;&amp;tcy;&amp;icy;&amp;ncy;&amp;kcy;&amp;icy; &amp;pcy;&amp;ocy; &amp;zcy;&amp;acy;&amp;pcy;&amp;rcy;&amp;ocy;&amp;scy;&amp;ucy; &amp;fcy;&amp;ocy;&amp;ncy; &amp;ocy;&amp;scy;&amp;iecy;&amp;n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Oval 9"/>
          <p:cNvSpPr>
            <a:spLocks noChangeArrowheads="1"/>
          </p:cNvSpPr>
          <p:nvPr>
            <p:ph type="ctrTitle"/>
          </p:nvPr>
        </p:nvSpPr>
        <p:spPr>
          <a:xfrm>
            <a:off x="250825" y="549275"/>
            <a:ext cx="5686425" cy="1470025"/>
          </a:xfrm>
          <a:prstGeom prst="ellipse">
            <a:avLst/>
          </a:prstGeom>
          <a:solidFill>
            <a:srgbClr val="FFFF66"/>
          </a:solidFill>
          <a:ln>
            <a:solidFill>
              <a:schemeClr val="tx1"/>
            </a:solidFill>
            <a:round/>
          </a:ln>
        </p:spPr>
        <p:txBody>
          <a:bodyPr anchor="ctr"/>
          <a:lstStyle/>
          <a:p>
            <a:pPr eaLnBrk="1" hangingPunct="1"/>
            <a:r>
              <a:rPr lang="ru-RU" altLang="ru-RU" sz="2800" smtClean="0"/>
              <a:t>Волшебство превращения</a:t>
            </a:r>
          </a:p>
        </p:txBody>
      </p:sp>
      <p:pic>
        <p:nvPicPr>
          <p:cNvPr id="5124" name="Picture 10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3443533">
            <a:off x="278607" y="994569"/>
            <a:ext cx="1439862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143000" y="4203700"/>
            <a:ext cx="6308725" cy="10541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6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713" y="2476500"/>
            <a:ext cx="4313237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9563" y="3705225"/>
            <a:ext cx="465772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7" descr="&amp;Kcy;&amp;acy;&amp;rcy;&amp;tcy;&amp;icy;&amp;ncy;&amp;kcy;&amp;icy; &amp;pcy;&amp;ocy; &amp;zcy;&amp;acy;&amp;pcy;&amp;rcy;&amp;ocy;&amp;scy;&amp;ucy; &amp;rcy;&amp;yacy;&amp;bcy;&amp;icy;&amp;ncy;&amp;acy; &amp;dcy;&amp;iecy;&amp;rcy;&amp;iecy;&amp;vcy;&amp;ocy; &amp;rcy;&amp;icy;&amp;scy;&amp;ucy;&amp;ncy;&amp;ocy;&amp;kcy;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16563" y="-271463"/>
            <a:ext cx="2809875" cy="374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amp;Kcy;&amp;acy;&amp;rcy;&amp;tcy;&amp;icy;&amp;ncy;&amp;kcy;&amp;icy; &amp;pcy;&amp;ocy; &amp;zcy;&amp;acy;&amp;pcy;&amp;rcy;&amp;ocy;&amp;scy;&amp;ucy; &amp;fcy;&amp;ocy;&amp;ncy; &amp;ocy;&amp;scy;&amp;iecy;&amp;n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7527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9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4188" y="-34925"/>
            <a:ext cx="20510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Заголовок 1"/>
          <p:cNvSpPr>
            <a:spLocks noGrp="1"/>
          </p:cNvSpPr>
          <p:nvPr>
            <p:ph type="ctrTitle"/>
          </p:nvPr>
        </p:nvSpPr>
        <p:spPr>
          <a:xfrm>
            <a:off x="900113" y="404813"/>
            <a:ext cx="7100887" cy="936625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Листья-замечательный </a:t>
            </a:r>
            <a:br>
              <a:rPr lang="ru-RU" alt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материал для поделок</a:t>
            </a:r>
          </a:p>
        </p:txBody>
      </p:sp>
      <p:sp>
        <p:nvSpPr>
          <p:cNvPr id="61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4148138"/>
            <a:ext cx="2924175" cy="1109662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151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45125" y="1743075"/>
            <a:ext cx="3295650" cy="494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7525" y="3016250"/>
            <a:ext cx="4619625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&amp;Kcy;&amp;acy;&amp;rcy;&amp;tcy;&amp;icy;&amp;ncy;&amp;kcy;&amp;icy; &amp;pcy;&amp;ocy; &amp;zcy;&amp;acy;&amp;pcy;&amp;rcy;&amp;ocy;&amp;scy;&amp;ucy; &amp;fcy;&amp;ocy;&amp;ncy; &amp;ocy;&amp;scy;&amp;iecy;&amp;n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622788">
            <a:off x="794" y="188119"/>
            <a:ext cx="2484437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7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3460763">
            <a:off x="7037387" y="4994276"/>
            <a:ext cx="2303463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1101725"/>
            <a:ext cx="5597525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3716338" cy="1655762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7175" name="Заголовок 3"/>
          <p:cNvSpPr>
            <a:spLocks noGrp="1"/>
          </p:cNvSpPr>
          <p:nvPr>
            <p:ph type="ctrTitle"/>
          </p:nvPr>
        </p:nvSpPr>
        <p:spPr>
          <a:xfrm>
            <a:off x="1143000" y="260350"/>
            <a:ext cx="6858000" cy="865188"/>
          </a:xfrm>
        </p:spPr>
        <p:txBody>
          <a:bodyPr/>
          <a:lstStyle/>
          <a:p>
            <a:pPr eaLnBrk="1" hangingPunct="1"/>
            <a:r>
              <a:rPr lang="ru-RU" altLang="ru-RU" smtClean="0"/>
              <a:t>Играем </a:t>
            </a:r>
          </a:p>
        </p:txBody>
      </p:sp>
      <p:pic>
        <p:nvPicPr>
          <p:cNvPr id="7176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3043238"/>
            <a:ext cx="51593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&amp;Kcy;&amp;acy;&amp;rcy;&amp;tcy;&amp;icy;&amp;ncy;&amp;kcy;&amp;icy; &amp;pcy;&amp;ocy; &amp;zcy;&amp;acy;&amp;pcy;&amp;rcy;&amp;ocy;&amp;scy;&amp;ucy; &amp;fcy;&amp;ocy;&amp;ncy; &amp;ocy;&amp;scy;&amp;iecy;&amp;n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19250" y="3141663"/>
            <a:ext cx="6838950" cy="458787"/>
          </a:xfrm>
        </p:spPr>
        <p:txBody>
          <a:bodyPr anchor="ctr"/>
          <a:lstStyle/>
          <a:p>
            <a:pPr eaLnBrk="1" hangingPunct="1"/>
            <a:endParaRPr lang="ru-RU" altLang="ru-RU" sz="440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4652963"/>
            <a:ext cx="4672012" cy="1585912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pic>
        <p:nvPicPr>
          <p:cNvPr id="8197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0075" y="131763"/>
            <a:ext cx="5880100" cy="3919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488" y="2565400"/>
            <a:ext cx="6227762" cy="4151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9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Оформление по умолчанию</vt:lpstr>
      <vt:lpstr>Слайд 1</vt:lpstr>
      <vt:lpstr>Гуляем в саду</vt:lpstr>
      <vt:lpstr>Красота листочков</vt:lpstr>
      <vt:lpstr>Волшебство превращения</vt:lpstr>
      <vt:lpstr>Листья-замечательный  материал для поделок</vt:lpstr>
      <vt:lpstr>Играем </vt:lpstr>
      <vt:lpstr>Слайд 7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7</cp:revision>
  <dcterms:created xsi:type="dcterms:W3CDTF">2017-09-10T08:50:07Z</dcterms:created>
  <dcterms:modified xsi:type="dcterms:W3CDTF">2019-05-14T08:53:30Z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000800606d0000000000010282210207f7000400038000</vt:lpwstr>
  </property>
</Properties>
</file>