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05" autoAdjust="0"/>
    <p:restoredTop sz="94660"/>
  </p:normalViewPr>
  <p:slideViewPr>
    <p:cSldViewPr>
      <p:cViewPr varScale="1">
        <p:scale>
          <a:sx n="88" d="100"/>
          <a:sy n="88" d="100"/>
        </p:scale>
        <p:origin x="138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40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46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740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23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8388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9942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67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949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84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915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496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50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160240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Предметно-развивающая среда в кабинете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1\Desktop\1376550064_bezimeni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636912"/>
            <a:ext cx="5616624" cy="391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633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76c6adad0da3707bfb87876a186977b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5096"/>
            <a:ext cx="4968552" cy="372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_mg_69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124336"/>
            <a:ext cx="5463704" cy="364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315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6492133"/>
          </a:xfrm>
        </p:spPr>
        <p:txBody>
          <a:bodyPr/>
          <a:lstStyle/>
          <a:p>
            <a:pPr algn="l"/>
            <a:r>
              <a:rPr lang="ru-RU" sz="32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зона: 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многообразие декоративных цветов, желательно в отдельно отведенном месте;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-информационные карты о цветах (название цветка, семейство и т.д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.).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</a:t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так же мы поместим аквариум. Для релаксации детей, а так же он научит детей ухаживать за животными.</a:t>
            </a:r>
          </a:p>
        </p:txBody>
      </p:sp>
    </p:spTree>
    <p:extLst>
      <p:ext uri="{BB962C8B-B14F-4D97-AF65-F5344CB8AC3E}">
        <p14:creationId xmlns:p14="http://schemas.microsoft.com/office/powerpoint/2010/main" val="19303399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514350"/>
            <a:ext cx="7772400" cy="5829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79297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52928" cy="1267543"/>
          </a:xfrm>
        </p:spPr>
        <p:txBody>
          <a:bodyPr/>
          <a:lstStyle/>
          <a:p>
            <a:pPr algn="ctr"/>
            <a:r>
              <a:rPr lang="ru-RU" sz="6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зона</a:t>
            </a:r>
            <a:endParaRPr lang="ru-RU" sz="6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1\Desktop\b744029032cd0bd81f29811ea89a5f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30" y="3429000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esktop\organizaciya-predmetno-razvivayushhej-igrovoj-sredy-v-dou1-640x4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44824"/>
            <a:ext cx="454088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6837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3"/>
            <a:ext cx="8820472" cy="1152128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зона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1\Desktop\vor_dem_kauf_ausmess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250" y="1196752"/>
            <a:ext cx="5238750" cy="3629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\Desktop\img_42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92" y="3467249"/>
            <a:ext cx="422447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809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712968" cy="6336704"/>
          </a:xfrm>
        </p:spPr>
        <p:txBody>
          <a:bodyPr/>
          <a:lstStyle/>
          <a:p>
            <a:r>
              <a:rPr lang="ru-RU" sz="4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</a:t>
            </a:r>
            <a:r>
              <a:rPr lang="ru-RU" sz="40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развивающая </a:t>
            </a:r>
            <a:r>
              <a:rPr lang="ru-RU" sz="4000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среда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a:t>
            </a:r>
          </a:p>
        </p:txBody>
      </p:sp>
    </p:spTree>
    <p:extLst>
      <p:ext uri="{BB962C8B-B14F-4D97-AF65-F5344CB8AC3E}">
        <p14:creationId xmlns:p14="http://schemas.microsoft.com/office/powerpoint/2010/main" val="4060860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67118" cy="2736304"/>
          </a:xfrm>
        </p:spPr>
        <p:txBody>
          <a:bodyPr/>
          <a:lstStyle/>
          <a:p>
            <a:pPr algn="ctr"/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предметно - развивающей среды, способствующей гармоничному развитию и саморазвитию детей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1\Desktop\cd893403551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6973" y="3861048"/>
            <a:ext cx="5072195" cy="2834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202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612068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предметно-развивающую среду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школы, способствующей реализации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подхода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оздать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эффективной реализации и освоения обучающимися основной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ООП НОО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,через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урочную, внеурочную, внешкольную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деятельность;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беспечить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охрану здоровья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51520" y="1700808"/>
            <a:ext cx="360040" cy="3600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251520" y="3681028"/>
            <a:ext cx="360040" cy="3600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51520" y="5589240"/>
            <a:ext cx="360040" cy="36004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0587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5302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6480720"/>
          </a:xfrm>
        </p:spPr>
        <p:txBody>
          <a:bodyPr/>
          <a:lstStyle/>
          <a:p>
            <a:r>
              <a:rPr lang="ru-RU" sz="40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Учебная зона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где расположены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можно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 переставить, объединять или отодвигать; стулья трехуровневые регулируются в соответствии с ростом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обучающихся;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0051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802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3" y="188640"/>
            <a:ext cx="4464496" cy="6408712"/>
          </a:xfrm>
        </p:spPr>
        <p:txBody>
          <a:bodyPr/>
          <a:lstStyle/>
          <a:p>
            <a:r>
              <a:rPr lang="ru-RU" sz="28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зона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a:t>
            </a:r>
          </a:p>
        </p:txBody>
      </p:sp>
      <p:pic>
        <p:nvPicPr>
          <p:cNvPr id="2050" name="Picture 2" descr="C:\Users\1\Desktop\p29_inter-eryigrupp025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805725" cy="2966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1\Desktop\14296846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698967"/>
            <a:ext cx="3805725" cy="2855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166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6552728"/>
          </a:xfrm>
        </p:spPr>
        <p:txBody>
          <a:bodyPr/>
          <a:lstStyle/>
          <a:p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игровой зоне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напряжение.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380370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38</TotalTime>
  <Words>231</Words>
  <Application>Microsoft Office PowerPoint</Application>
  <PresentationFormat>Экран (4:3)</PresentationFormat>
  <Paragraphs>10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Corbel</vt:lpstr>
      <vt:lpstr>Times New Roman</vt:lpstr>
      <vt:lpstr>Базис</vt:lpstr>
      <vt:lpstr>Предметно-развивающая среда в кабинете</vt:lpstr>
      <vt:lpstr>Предметно - развивающая среда – это комплекс эстетических, психолого – педагогических условий, необходимых для осуществления педагогического процесса, рационально организованный в пространстве и времени, насыщенный разнообразными предметами и игровыми материалами.</vt:lpstr>
      <vt:lpstr>Цель: Создание предметно - развивающей среды, способствующей гармоничному развитию и саморазвитию детей .</vt:lpstr>
      <vt:lpstr>Задачи:       Организовывать  предметно-развивающую среду для обучающихся  начальной школы, способствующей реализации компетентностного подхода;       Создать условия для эффективной реализации и освоения обучающимися основной ООП НОО ,через   урочную, внеурочную, внешкольную деятельность;        Обеспечить охрану здоровья детей.  </vt:lpstr>
      <vt:lpstr>Презентация PowerPoint</vt:lpstr>
      <vt:lpstr>Учебная зона – где расположены парты , которые можно легко переставить, объединять или отодвигать; стулья трехуровневые регулируются в соответствии с ростом обучающихся; учительский стол; учебные доски: меловая, интерактивная, компьютер, мобильный телевизор и видеомагнитофон; шкафы, они будут отделять учебное пространство от игрового. В них будут помещены книги для чтения во внеурочное время, игрушки, рабочие тетради, принадлежности для уроков ИЗО и технологии. Пространство должно сочетать строгость и комфорт, которые обеспечиваются определенным расположением предметов и подбором цветовых предпочтений .</vt:lpstr>
      <vt:lpstr>Презентация PowerPoint</vt:lpstr>
      <vt:lpstr>Информационная зона - располагается по периметру кабинета и представлена стендами на стенах. Содержание стендов отражает жизнь России, края, города, класса, информации для родителей. Стенды оформляются в цветном варианте, что притягивает взор детей, вызывая желание познакомиться с информацией. На стендах размещаются детские творческие работы.</vt:lpstr>
      <vt:lpstr>В игровой зоне - расположена мягкая мебель (диван и кресла), журнальный столик, детские игрушки и игры. Дети с удовольствием могут  проводить время, беседуя и играя в игровой зоне на диване и в кресле. Организация и использование игровой зоны является необходимым условием для сохранения и улучшения здоровья младших школьников, здесь нужно ощутить комфорт и присутствие домашнего уюта, что важно, особенно при обучении первоклассников. Занятия в игровой зоне благоприятно влияют на общий тонус ребёнка, способствуют тренировке подвижности нервных процессов, создают положительный настрой и снимают статическое, психоэмоциональное напряжение.</vt:lpstr>
      <vt:lpstr>Презентация PowerPoint</vt:lpstr>
      <vt:lpstr>Зеленая зона:  -многообразие декоративных цветов, желательно в отдельно отведенном месте; -информационные карты о цветах (название цветка, семейство и т.д.). Если в классе много цветов, это позволяет воспитывать трудолюбие детей, ухаживающих за ними, любовь и уважение к природе. Кроме того, позволяет усилить созданное уютное и комфортное учебное пространство. Здесь так же мы поместим аквариум. Для релаксации детей, а так же он научит детей ухаживать за животными.</vt:lpstr>
      <vt:lpstr>Презентация PowerPoint</vt:lpstr>
      <vt:lpstr>Творческая зона</vt:lpstr>
      <vt:lpstr>Бытовая зона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RePack by Diakov</cp:lastModifiedBy>
  <cp:revision>6</cp:revision>
  <dcterms:created xsi:type="dcterms:W3CDTF">2017-05-19T03:55:47Z</dcterms:created>
  <dcterms:modified xsi:type="dcterms:W3CDTF">2019-05-18T18:16:37Z</dcterms:modified>
</cp:coreProperties>
</file>