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60" r:id="rId5"/>
    <p:sldId id="261" r:id="rId6"/>
    <p:sldId id="259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128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3B8DEDA6-F297-470D-AC16-27EA3C4BB66F}" type="datetimeFigureOut">
              <a:rPr lang="ru-RU" smtClean="0"/>
              <a:t>11.05.2019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D8E1CD58-0FE1-41AC-A468-4EA7596B67E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DEDA6-F297-470D-AC16-27EA3C4BB66F}" type="datetimeFigureOut">
              <a:rPr lang="ru-RU" smtClean="0"/>
              <a:t>11.05.2019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E1CD58-0FE1-41AC-A468-4EA7596B67E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DEDA6-F297-470D-AC16-27EA3C4BB66F}" type="datetimeFigureOut">
              <a:rPr lang="ru-RU" smtClean="0"/>
              <a:t>11.05.2019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E1CD58-0FE1-41AC-A468-4EA7596B67E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DEDA6-F297-470D-AC16-27EA3C4BB66F}" type="datetimeFigureOut">
              <a:rPr lang="ru-RU" smtClean="0"/>
              <a:t>11.05.2019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E1CD58-0FE1-41AC-A468-4EA7596B67E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DEDA6-F297-470D-AC16-27EA3C4BB66F}" type="datetimeFigureOut">
              <a:rPr lang="ru-RU" smtClean="0"/>
              <a:t>11.05.2019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E1CD58-0FE1-41AC-A468-4EA7596B67E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DEDA6-F297-470D-AC16-27EA3C4BB66F}" type="datetimeFigureOut">
              <a:rPr lang="ru-RU" smtClean="0"/>
              <a:t>11.05.2019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E1CD58-0FE1-41AC-A468-4EA7596B67E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3B8DEDA6-F297-470D-AC16-27EA3C4BB66F}" type="datetimeFigureOut">
              <a:rPr lang="ru-RU" smtClean="0"/>
              <a:t>11.05.2019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D8E1CD58-0FE1-41AC-A468-4EA7596B67EA}" type="slidenum">
              <a:rPr lang="ru-RU" smtClean="0"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3B8DEDA6-F297-470D-AC16-27EA3C4BB66F}" type="datetimeFigureOut">
              <a:rPr lang="ru-RU" smtClean="0"/>
              <a:t>11.05.2019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D8E1CD58-0FE1-41AC-A468-4EA7596B67E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DEDA6-F297-470D-AC16-27EA3C4BB66F}" type="datetimeFigureOut">
              <a:rPr lang="ru-RU" smtClean="0"/>
              <a:t>11.05.2019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E1CD58-0FE1-41AC-A468-4EA7596B67E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DEDA6-F297-470D-AC16-27EA3C4BB66F}" type="datetimeFigureOut">
              <a:rPr lang="ru-RU" smtClean="0"/>
              <a:t>11.05.2019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E1CD58-0FE1-41AC-A468-4EA7596B67E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DEDA6-F297-470D-AC16-27EA3C4BB66F}" type="datetimeFigureOut">
              <a:rPr lang="ru-RU" smtClean="0"/>
              <a:t>11.05.2019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E1CD58-0FE1-41AC-A468-4EA7596B67E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3B8DEDA6-F297-470D-AC16-27EA3C4BB66F}" type="datetimeFigureOut">
              <a:rPr lang="ru-RU" smtClean="0"/>
              <a:t>11.05.2019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D8E1CD58-0FE1-41AC-A468-4EA7596B67EA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2030" y="500042"/>
            <a:ext cx="8229600" cy="1428760"/>
          </a:xfrm>
        </p:spPr>
        <p:txBody>
          <a:bodyPr>
            <a:normAutofit/>
          </a:bodyPr>
          <a:lstStyle/>
          <a:p>
            <a:r>
              <a:rPr lang="ru-RU" dirty="0" smtClean="0"/>
              <a:t>ПРАВИЛА ПОВЕДЕНИЯ В ЛЕСУ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14810" y="5000636"/>
            <a:ext cx="4500594" cy="1571636"/>
          </a:xfrm>
        </p:spPr>
        <p:txBody>
          <a:bodyPr/>
          <a:lstStyle/>
          <a:p>
            <a:r>
              <a:rPr lang="ru-RU" dirty="0" smtClean="0"/>
              <a:t>Презентация для среднего возраста</a:t>
            </a:r>
          </a:p>
          <a:p>
            <a:r>
              <a:rPr lang="ru-RU" dirty="0" smtClean="0"/>
              <a:t>Подготовила </a:t>
            </a:r>
            <a:r>
              <a:rPr lang="ru-RU" dirty="0" err="1" smtClean="0"/>
              <a:t>Ципилева</a:t>
            </a:r>
            <a:r>
              <a:rPr lang="ru-RU" dirty="0" smtClean="0"/>
              <a:t> Е.А.</a:t>
            </a:r>
            <a:endParaRPr lang="ru-RU" dirty="0"/>
          </a:p>
        </p:txBody>
      </p:sp>
      <p:pic>
        <p:nvPicPr>
          <p:cNvPr id="4" name="Рисунок 3" descr="загружено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596" y="2071678"/>
            <a:ext cx="3500462" cy="4286280"/>
          </a:xfrm>
          <a:prstGeom prst="rect">
            <a:avLst/>
          </a:prstGeom>
        </p:spPr>
      </p:pic>
      <p:pic>
        <p:nvPicPr>
          <p:cNvPr id="5" name="Рисунок 4" descr="images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29190" y="2071678"/>
            <a:ext cx="3571900" cy="2643206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857232"/>
            <a:ext cx="8229600" cy="1143008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/>
              <a:t>Не оставляйте мусор в лесу!</a:t>
            </a:r>
            <a:endParaRPr lang="ru-RU" sz="3200" dirty="0"/>
          </a:p>
        </p:txBody>
      </p:sp>
      <p:pic>
        <p:nvPicPr>
          <p:cNvPr id="4" name="Содержимое 3" descr="jpg (856).jpe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14414" y="1928802"/>
            <a:ext cx="6572296" cy="4645036"/>
          </a:xfr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les_i_chelovek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4348" y="1142984"/>
            <a:ext cx="7643865" cy="500066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 лесу нельзя разводить </a:t>
            </a:r>
            <a:r>
              <a:rPr lang="ru-RU" dirty="0" err="1" smtClean="0"/>
              <a:t>костры.Это</a:t>
            </a:r>
            <a:r>
              <a:rPr lang="ru-RU" dirty="0" smtClean="0"/>
              <a:t> очень опасно!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В походах и на пикнике люди часто разводят огонь.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000240"/>
            <a:ext cx="4041775" cy="928694"/>
          </a:xfrm>
        </p:spPr>
        <p:txBody>
          <a:bodyPr/>
          <a:lstStyle/>
          <a:p>
            <a:r>
              <a:rPr lang="ru-RU" dirty="0" smtClean="0"/>
              <a:t>Иногда забывают его погасить, и может разгореться лесной пожар.</a:t>
            </a:r>
            <a:endParaRPr lang="ru-RU" dirty="0"/>
          </a:p>
        </p:txBody>
      </p:sp>
      <p:pic>
        <p:nvPicPr>
          <p:cNvPr id="7" name="Содержимое 6" descr="depositphotos_31115833-stock-photo-three-kids-eating-around-a.jpg"/>
          <p:cNvPicPr>
            <a:picLocks noGrp="1" noChangeAspect="1"/>
          </p:cNvPicPr>
          <p:nvPr>
            <p:ph sz="quarter" idx="2"/>
          </p:nvPr>
        </p:nvPicPr>
        <p:blipFill>
          <a:blip r:embed="rId2"/>
          <a:stretch>
            <a:fillRect/>
          </a:stretch>
        </p:blipFill>
        <p:spPr>
          <a:xfrm>
            <a:off x="381000" y="2786058"/>
            <a:ext cx="4041775" cy="3639207"/>
          </a:xfrm>
        </p:spPr>
      </p:pic>
      <p:pic>
        <p:nvPicPr>
          <p:cNvPr id="8" name="Содержимое 7" descr="stixi-dlya-detej-pravila-pozharnoj-bezopasnosti-2.jpg"/>
          <p:cNvPicPr>
            <a:picLocks noGrp="1" noChangeAspect="1"/>
          </p:cNvPicPr>
          <p:nvPr>
            <p:ph sz="quarter" idx="4"/>
          </p:nvPr>
        </p:nvPicPr>
        <p:blipFill>
          <a:blip r:embed="rId3"/>
          <a:stretch>
            <a:fillRect/>
          </a:stretch>
        </p:blipFill>
        <p:spPr>
          <a:xfrm>
            <a:off x="4786314" y="3214686"/>
            <a:ext cx="3857651" cy="2928958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857232"/>
            <a:ext cx="8229600" cy="1352568"/>
          </a:xfrm>
        </p:spPr>
        <p:txBody>
          <a:bodyPr>
            <a:normAutofit/>
          </a:bodyPr>
          <a:lstStyle/>
          <a:p>
            <a:pPr algn="ctr"/>
            <a:r>
              <a:rPr lang="ru-RU" sz="2700" dirty="0" smtClean="0"/>
              <a:t>Лесные пожары уничтожают не только растения, но также животных и птиц</a:t>
            </a:r>
            <a:r>
              <a:rPr lang="ru-RU" dirty="0" smtClean="0"/>
              <a:t>!</a:t>
            </a:r>
            <a:endParaRPr lang="ru-RU" dirty="0"/>
          </a:p>
        </p:txBody>
      </p:sp>
      <p:pic>
        <p:nvPicPr>
          <p:cNvPr id="4" name="Содержимое 3" descr="OboXxFxo.orig_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28728" y="2249488"/>
            <a:ext cx="6357982" cy="4324350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857232"/>
            <a:ext cx="8229600" cy="1281130"/>
          </a:xfrm>
        </p:spPr>
        <p:txBody>
          <a:bodyPr>
            <a:noAutofit/>
          </a:bodyPr>
          <a:lstStyle/>
          <a:p>
            <a:pPr algn="ctr"/>
            <a:r>
              <a:rPr lang="ru-RU" sz="3600" dirty="0" smtClean="0"/>
              <a:t>Лес – это дом для цветов и насекомых</a:t>
            </a:r>
            <a:endParaRPr lang="ru-RU" sz="3600" dirty="0"/>
          </a:p>
        </p:txBody>
      </p:sp>
      <p:pic>
        <p:nvPicPr>
          <p:cNvPr id="4" name="Содержимое 3" descr="Красивые-картинки-леса-для-детей-смотреть-скачать-бесплатно-14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714500" y="2271713"/>
            <a:ext cx="5715000" cy="4279900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ne_rvi_redkie_rastenija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pravilami_povedeniya_v_lesu_6_24040534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596" y="856890"/>
            <a:ext cx="8215370" cy="5715381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3577_9c4b039e802c51d6a6323d434ec12f9d.jpg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2911" y="714356"/>
            <a:ext cx="7429552" cy="5715039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Slide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4348" y="857250"/>
            <a:ext cx="7643866" cy="5500708"/>
          </a:xfrm>
          <a:prstGeom prst="rect">
            <a:avLst/>
          </a:prstGeo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25</TotalTime>
  <Words>68</Words>
  <Application>Microsoft Office PowerPoint</Application>
  <PresentationFormat>Экран (4:3)</PresentationFormat>
  <Paragraphs>9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Городская</vt:lpstr>
      <vt:lpstr>ПРАВИЛА ПОВЕДЕНИЯ В ЛЕСУ</vt:lpstr>
      <vt:lpstr>Слайд 2</vt:lpstr>
      <vt:lpstr>В лесу нельзя разводить костры.Это очень опасно!</vt:lpstr>
      <vt:lpstr>Лесные пожары уничтожают не только растения, но также животных и птиц!</vt:lpstr>
      <vt:lpstr>Лес – это дом для цветов и насекомых</vt:lpstr>
      <vt:lpstr>Слайд 6</vt:lpstr>
      <vt:lpstr>Слайд 7</vt:lpstr>
      <vt:lpstr>Слайд 8</vt:lpstr>
      <vt:lpstr>Слайд 9</vt:lpstr>
      <vt:lpstr>Не оставляйте мусор в лесу!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ПРАВИЛА ПОВЕДЕНИЯ В ЛЕСУ</dc:title>
  <dc:creator>i am</dc:creator>
  <cp:lastModifiedBy>i am</cp:lastModifiedBy>
  <cp:revision>3</cp:revision>
  <dcterms:created xsi:type="dcterms:W3CDTF">2019-05-11T14:31:00Z</dcterms:created>
  <dcterms:modified xsi:type="dcterms:W3CDTF">2019-05-11T14:56:50Z</dcterms:modified>
</cp:coreProperties>
</file>