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98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5/18/2019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7735" y="1249251"/>
            <a:ext cx="6787166" cy="3284112"/>
          </a:xfrm>
        </p:spPr>
        <p:txBody>
          <a:bodyPr>
            <a:normAutofit/>
          </a:bodyPr>
          <a:lstStyle/>
          <a:p>
            <a:r>
              <a:rPr lang="ru-RU" dirty="0" smtClean="0"/>
              <a:t>Предметно-развивающая среда кабинета в начальной школе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08339"/>
            <a:ext cx="9144000" cy="258865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Предметно-развивающая 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среда – это 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часть  образовательной среды, представленная специально организованным пространством, материалами, оборудованием и инвентарем для развития детей в соответствии с особенностями каждого возрастного этапа, охраны и укрепления их здоровья, учета особенностей и коррекции недостатков их развития. </a:t>
            </a:r>
            <a:endParaRPr lang="ru-RU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C:\Documents and Settings\Александр\Рабочий стол\клас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4734" y="3067283"/>
            <a:ext cx="5923649" cy="3790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2806" y="-716445"/>
            <a:ext cx="5723468" cy="182809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Учебная зона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78794" y="908720"/>
            <a:ext cx="7173533" cy="142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Georgia" pitchFamily="18" charset="0"/>
              </a:rPr>
              <a:t>Цель: предоставление учащимся возможности для активного исследования и решения учебных задач 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2050" name="Picture 2" descr="C:\Documents and Settings\Александр\Рабочий стол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8888" y="2551000"/>
            <a:ext cx="5800858" cy="4350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5838" y="-914045"/>
            <a:ext cx="5723468" cy="182809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Игровая зона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953036" y="1056068"/>
            <a:ext cx="7173533" cy="160985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Цель: удовлетворение потребностей детей в привлекательном виде деятельности; способствовать рациональному использованию свободного времени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3074" name="Picture 2" descr="C:\Documents and Settings\Александр\Рабочий стол\full_tBp4JFA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5327" y="2748807"/>
            <a:ext cx="6180691" cy="41091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-914045"/>
            <a:ext cx="5723468" cy="182809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Двигательная зона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068946" y="1052737"/>
            <a:ext cx="6967471" cy="135561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Цель: реализация потребностей детей в движении; снятие физического напряжения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4098" name="Picture 2" descr="C:\Documents and Settings\Александр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0537" y="2245306"/>
            <a:ext cx="5966786" cy="445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188" y="-914045"/>
            <a:ext cx="7057623" cy="182809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Интеллектуальная зона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056068" y="980729"/>
            <a:ext cx="7018986" cy="231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Цель: создание условий для развития интереса к учебной деятельности; удовлетворение познавательной потребности каждого ребенка; организация интеллектуального взаимодействия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5122" name="Picture 2" descr="C:\Documents and Settings\Александр\Рабочий стол\Кабинет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6377" y="3157762"/>
            <a:ext cx="5295879" cy="3530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1291" y="-914045"/>
            <a:ext cx="5723468" cy="182809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Творческая зона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030309" y="1030310"/>
            <a:ext cx="7096259" cy="158410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Цель: развитие творческих способностей; реализация потребностей в самовыражении; формирование потребностей в сотворчестве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5" name="Picture 2" descr="C:\Users\Оля\Desktop\Зоны\Творческая зона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0468" y="2731041"/>
            <a:ext cx="5392762" cy="3774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322" y="-914045"/>
            <a:ext cx="5723468" cy="182809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Бытовая зона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068946" y="980727"/>
            <a:ext cx="6980350" cy="17238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Цель: формирование общей культуры; развитие навыков самообслуживания; развитие мотивации к взаимопомощи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5" name="Picture 1" descr="C:\Users\Оля\Desktop\Зоны\Бытовая зо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4710" y="2478147"/>
            <a:ext cx="5511021" cy="4133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32</TotalTime>
  <Words>148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Pushpin</vt:lpstr>
      <vt:lpstr>Предметно-развивающая среда кабинета в начальной школе</vt:lpstr>
      <vt:lpstr>Слайд 2</vt:lpstr>
      <vt:lpstr>Учебная зона</vt:lpstr>
      <vt:lpstr>Игровая зона</vt:lpstr>
      <vt:lpstr>Двигательная зона</vt:lpstr>
      <vt:lpstr>Интеллектуальная зона</vt:lpstr>
      <vt:lpstr>Творческая зона</vt:lpstr>
      <vt:lpstr>Бытовая зона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Александр</cp:lastModifiedBy>
  <cp:revision>5</cp:revision>
  <dcterms:created xsi:type="dcterms:W3CDTF">2014-09-16T21:39:22Z</dcterms:created>
  <dcterms:modified xsi:type="dcterms:W3CDTF">2019-05-18T12:15:19Z</dcterms:modified>
</cp:coreProperties>
</file>