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24" autoAdjust="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988840"/>
            <a:ext cx="7961538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0" dirty="0" smtClean="0"/>
              <a:t>Предметно-развивающая среда кабинета начальных классов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4786322"/>
            <a:ext cx="5316294" cy="1857388"/>
          </a:xfrm>
        </p:spPr>
        <p:txBody>
          <a:bodyPr/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Резникова</a:t>
            </a:r>
            <a:r>
              <a:rPr lang="ru-RU" dirty="0" smtClean="0"/>
              <a:t> Дарья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939336" cy="4968552"/>
          </a:xfrm>
        </p:spPr>
        <p:txBody>
          <a:bodyPr>
            <a:normAutofit fontScale="90000"/>
          </a:bodyPr>
          <a:lstStyle/>
          <a:p>
            <a:r>
              <a:rPr lang="ru-RU" dirty="0"/>
              <a:t>В кабинете должны присутствовать такие </a:t>
            </a:r>
            <a:r>
              <a:rPr lang="ru-RU" dirty="0" smtClean="0"/>
              <a:t>развивающие </a:t>
            </a:r>
            <a:r>
              <a:rPr lang="ru-RU" dirty="0"/>
              <a:t>зоны, как: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1. Игровая</a:t>
            </a:r>
            <a:br>
              <a:rPr lang="ru-RU" dirty="0"/>
            </a:br>
            <a:r>
              <a:rPr lang="ru-RU" dirty="0"/>
              <a:t>2. </a:t>
            </a:r>
            <a:r>
              <a:rPr lang="ru-RU" dirty="0" smtClean="0"/>
              <a:t>Учебная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3. Двигательная</a:t>
            </a:r>
            <a:br>
              <a:rPr lang="ru-RU" dirty="0"/>
            </a:br>
            <a:r>
              <a:rPr lang="ru-RU" dirty="0"/>
              <a:t>4. Творческая</a:t>
            </a:r>
            <a:br>
              <a:rPr lang="ru-RU" dirty="0"/>
            </a:br>
            <a:r>
              <a:rPr lang="ru-RU" dirty="0"/>
              <a:t>5. Бытовая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420888"/>
            <a:ext cx="8363272" cy="302433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6133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579296" cy="1728192"/>
          </a:xfrm>
        </p:spPr>
        <p:txBody>
          <a:bodyPr>
            <a:normAutofit/>
          </a:bodyPr>
          <a:lstStyle/>
          <a:p>
            <a:r>
              <a:rPr lang="ru-RU" dirty="0" smtClean="0"/>
              <a:t>План кабинета начальных классов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988840"/>
            <a:ext cx="5852582" cy="438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2972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476672"/>
            <a:ext cx="7787208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28800"/>
            <a:ext cx="4176464" cy="48965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Цель:</a:t>
            </a:r>
          </a:p>
          <a:p>
            <a:r>
              <a:rPr lang="ru-RU" dirty="0" smtClean="0"/>
              <a:t> </a:t>
            </a:r>
            <a:r>
              <a:rPr lang="ru-RU" dirty="0"/>
              <a:t>удовлетворение потребностей детей </a:t>
            </a:r>
            <a:r>
              <a:rPr lang="ru-RU" dirty="0" smtClean="0"/>
              <a:t>в привлекательном </a:t>
            </a:r>
            <a:r>
              <a:rPr lang="ru-RU" dirty="0"/>
              <a:t>виде деятельности;</a:t>
            </a:r>
          </a:p>
          <a:p>
            <a:r>
              <a:rPr lang="ru-RU" dirty="0" smtClean="0"/>
              <a:t> </a:t>
            </a:r>
            <a:r>
              <a:rPr lang="ru-RU" dirty="0"/>
              <a:t>способствовать </a:t>
            </a:r>
            <a:r>
              <a:rPr lang="ru-RU" dirty="0" smtClean="0"/>
              <a:t>рациональному использованию </a:t>
            </a:r>
            <a:r>
              <a:rPr lang="ru-RU" dirty="0"/>
              <a:t>свободного времени.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1988840"/>
            <a:ext cx="4572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714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27168" cy="1314792"/>
          </a:xfrm>
        </p:spPr>
        <p:txBody>
          <a:bodyPr>
            <a:normAutofit/>
          </a:bodyPr>
          <a:lstStyle/>
          <a:p>
            <a:r>
              <a:rPr lang="ru-RU" dirty="0" smtClean="0"/>
              <a:t>Учебная </a:t>
            </a:r>
            <a:r>
              <a:rPr lang="ru-RU" dirty="0"/>
              <a:t>зона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14792"/>
            <a:ext cx="3888432" cy="506653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Цель:</a:t>
            </a:r>
          </a:p>
          <a:p>
            <a:r>
              <a:rPr lang="ru-RU" dirty="0" smtClean="0"/>
              <a:t> </a:t>
            </a:r>
            <a:r>
              <a:rPr lang="ru-RU" dirty="0"/>
              <a:t>создание условий для </a:t>
            </a:r>
            <a:r>
              <a:rPr lang="ru-RU" dirty="0" smtClean="0"/>
              <a:t>развития интереса </a:t>
            </a:r>
            <a:r>
              <a:rPr lang="ru-RU" dirty="0"/>
              <a:t>к учебной деятельности </a:t>
            </a:r>
            <a:r>
              <a:rPr lang="ru-RU" dirty="0" smtClean="0"/>
              <a:t>в целом</a:t>
            </a:r>
            <a:r>
              <a:rPr lang="ru-RU" dirty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удовлетворение </a:t>
            </a:r>
            <a:r>
              <a:rPr lang="ru-RU" dirty="0" smtClean="0"/>
              <a:t>познавательных потребностей </a:t>
            </a:r>
            <a:r>
              <a:rPr lang="ru-RU" dirty="0"/>
              <a:t>каждого ребенка.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97" y="1915254"/>
            <a:ext cx="4994659" cy="374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692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8229600" cy="1143000"/>
          </a:xfrm>
        </p:spPr>
        <p:txBody>
          <a:bodyPr/>
          <a:lstStyle/>
          <a:p>
            <a:r>
              <a:rPr lang="ru-RU" dirty="0" smtClean="0"/>
              <a:t>Двигательная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935480"/>
            <a:ext cx="3970783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Цель:</a:t>
            </a:r>
          </a:p>
          <a:p>
            <a:r>
              <a:rPr lang="ru-RU" dirty="0" smtClean="0"/>
              <a:t> </a:t>
            </a:r>
            <a:r>
              <a:rPr lang="ru-RU" dirty="0"/>
              <a:t>реализация потребностей детей в</a:t>
            </a:r>
          </a:p>
          <a:p>
            <a:pPr marL="0" indent="0">
              <a:buNone/>
            </a:pPr>
            <a:r>
              <a:rPr lang="ru-RU" dirty="0"/>
              <a:t>движении;</a:t>
            </a:r>
          </a:p>
          <a:p>
            <a:r>
              <a:rPr lang="ru-RU" dirty="0" smtClean="0"/>
              <a:t> </a:t>
            </a:r>
            <a:r>
              <a:rPr lang="ru-RU" dirty="0"/>
              <a:t>снятие физического напряжения.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2305697"/>
            <a:ext cx="4864915" cy="364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27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8229600" cy="1143000"/>
          </a:xfrm>
        </p:spPr>
        <p:txBody>
          <a:bodyPr/>
          <a:lstStyle/>
          <a:p>
            <a:r>
              <a:rPr lang="ru-RU" dirty="0" smtClean="0"/>
              <a:t>Творческая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060848"/>
            <a:ext cx="4330824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Цель:</a:t>
            </a:r>
          </a:p>
          <a:p>
            <a:r>
              <a:rPr lang="ru-RU" dirty="0" smtClean="0"/>
              <a:t> </a:t>
            </a:r>
            <a:r>
              <a:rPr lang="ru-RU" dirty="0"/>
              <a:t>развитие </a:t>
            </a:r>
            <a:r>
              <a:rPr lang="ru-RU" dirty="0" smtClean="0"/>
              <a:t>творческих способностей</a:t>
            </a:r>
            <a:r>
              <a:rPr lang="ru-RU" dirty="0"/>
              <a:t>;</a:t>
            </a:r>
          </a:p>
          <a:p>
            <a:r>
              <a:rPr lang="ru-RU" dirty="0" smtClean="0"/>
              <a:t>реализация </a:t>
            </a:r>
            <a:r>
              <a:rPr lang="ru-RU" dirty="0"/>
              <a:t>потребностей </a:t>
            </a:r>
            <a:r>
              <a:rPr lang="ru-RU" dirty="0" smtClean="0"/>
              <a:t>в самовыражении</a:t>
            </a:r>
            <a:r>
              <a:rPr lang="ru-RU" dirty="0"/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357691"/>
            <a:ext cx="5060579" cy="379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2562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91676"/>
            <a:ext cx="8229600" cy="1143000"/>
          </a:xfrm>
        </p:spPr>
        <p:txBody>
          <a:bodyPr/>
          <a:lstStyle/>
          <a:p>
            <a:r>
              <a:rPr lang="ru-RU" dirty="0" smtClean="0"/>
              <a:t>Бытовая зона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242241"/>
            <a:ext cx="4402832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Цель:</a:t>
            </a:r>
          </a:p>
          <a:p>
            <a:r>
              <a:rPr lang="ru-RU" dirty="0" smtClean="0"/>
              <a:t> </a:t>
            </a:r>
            <a:r>
              <a:rPr lang="ru-RU" dirty="0"/>
              <a:t>формирование </a:t>
            </a:r>
            <a:r>
              <a:rPr lang="ru-RU" dirty="0" smtClean="0"/>
              <a:t>общей культуры</a:t>
            </a:r>
            <a:r>
              <a:rPr lang="ru-RU" dirty="0"/>
              <a:t>;</a:t>
            </a:r>
          </a:p>
          <a:p>
            <a:r>
              <a:rPr lang="ru-RU" dirty="0" smtClean="0"/>
              <a:t>развитие навыков самообслуживания</a:t>
            </a:r>
            <a:r>
              <a:rPr lang="ru-RU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716" y="2420888"/>
            <a:ext cx="5033891" cy="3775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1423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mtClean="0"/>
              <a:t>Кабинет  - важная </a:t>
            </a:r>
            <a:r>
              <a:rPr lang="ru-RU" dirty="0" smtClean="0"/>
              <a:t>составляющая обучения в начальной школе.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996952"/>
            <a:ext cx="6469256" cy="3192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025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41</TotalTime>
  <Words>118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Calibri</vt:lpstr>
      <vt:lpstr>Constantia</vt:lpstr>
      <vt:lpstr>Wingdings 2</vt:lpstr>
      <vt:lpstr>Поток</vt:lpstr>
      <vt:lpstr>Предметно-развивающая среда кабинета начальных классов </vt:lpstr>
      <vt:lpstr>В кабинете должны присутствовать такие развивающие зоны, как:  1. Игровая 2. Учебная 3. Двигательная 4. Творческая 5. Бытовая</vt:lpstr>
      <vt:lpstr>План кабинета начальных классов</vt:lpstr>
      <vt:lpstr>Игровая зона</vt:lpstr>
      <vt:lpstr>Учебная зона</vt:lpstr>
      <vt:lpstr>Двигательная зона</vt:lpstr>
      <vt:lpstr>Творческая зона</vt:lpstr>
      <vt:lpstr>Бытовая зона</vt:lpstr>
      <vt:lpstr>Кабинет  - важная составляющая обучения в начальной школе.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Дарья</cp:lastModifiedBy>
  <cp:revision>18</cp:revision>
  <dcterms:created xsi:type="dcterms:W3CDTF">2017-10-16T12:55:19Z</dcterms:created>
  <dcterms:modified xsi:type="dcterms:W3CDTF">2019-05-18T06:35:34Z</dcterms:modified>
</cp:coreProperties>
</file>