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90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CEFB7F-9845-4117-AF08-8327B7C2D143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8EB8AF-E550-4E33-B849-8B56E16BF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3027ed107d200590ee4d0b01743de98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7467600" cy="4873752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sz="3600" b="1" dirty="0" smtClean="0"/>
              <a:t>Самый лучший знаток и рассказчик сказок – это …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132856"/>
            <a:ext cx="62646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бабушки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i.pinimg.com/originals/90/f0/53/90f0533b46e5fa0342244dd92047ba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059510"/>
            <a:ext cx="1923827" cy="3798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10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Эмилия</dc:creator>
  <cp:lastModifiedBy>Эмилия</cp:lastModifiedBy>
  <cp:revision>2</cp:revision>
  <dcterms:created xsi:type="dcterms:W3CDTF">2019-04-08T21:32:31Z</dcterms:created>
  <dcterms:modified xsi:type="dcterms:W3CDTF">2019-04-22T21:11:51Z</dcterms:modified>
</cp:coreProperties>
</file>