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9" r:id="rId2"/>
    <p:sldId id="276" r:id="rId3"/>
    <p:sldId id="277" r:id="rId4"/>
    <p:sldId id="278" r:id="rId5"/>
    <p:sldId id="279" r:id="rId6"/>
    <p:sldId id="280" r:id="rId7"/>
    <p:sldId id="284" r:id="rId8"/>
    <p:sldId id="285" r:id="rId9"/>
    <p:sldId id="286" r:id="rId10"/>
    <p:sldId id="281" r:id="rId11"/>
    <p:sldId id="270" r:id="rId12"/>
    <p:sldId id="287" r:id="rId13"/>
    <p:sldId id="290" r:id="rId14"/>
    <p:sldId id="289" r:id="rId15"/>
    <p:sldId id="288" r:id="rId16"/>
    <p:sldId id="291" r:id="rId17"/>
    <p:sldId id="292" r:id="rId18"/>
    <p:sldId id="293" r:id="rId19"/>
    <p:sldId id="294" r:id="rId20"/>
    <p:sldId id="295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098" y="-5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DCE03-677B-46A5-A845-6D5324C9FE1A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EC6DF-CAF5-47A9-80C2-C5E5805D0A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D1259-5ED9-4C03-9581-7097D4187311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F1FD3-3528-495D-8712-181DA80CC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43174" y="2214554"/>
            <a:ext cx="389081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spc="1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Равнины</a:t>
            </a:r>
            <a:endParaRPr lang="ru-RU" sz="6600" spc="1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643050"/>
          <a:ext cx="8001056" cy="233019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693764"/>
                <a:gridCol w="2674951"/>
                <a:gridCol w="2632341"/>
              </a:tblGrid>
              <a:tr h="212489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/>
                        <a:t>Равнины (по высоте)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533" marR="45533" marT="0" marB="0" anchor="b"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7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Низменности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 (низкие равнины)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(абсолютная высота </a:t>
                      </a:r>
                      <a:endParaRPr lang="ru-RU" sz="2000" dirty="0" smtClean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от </a:t>
                      </a:r>
                      <a:r>
                        <a:rPr lang="ru-RU" sz="2000" dirty="0"/>
                        <a:t>О до 200м)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533" marR="45533" marT="0" marB="0"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Возвышенности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(</a:t>
                      </a:r>
                      <a:r>
                        <a:rPr lang="ru-RU" sz="2000" dirty="0"/>
                        <a:t>от 200 до 500 м)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533" marR="45533" marT="0" marB="0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Плоскогорья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(высокие равнины)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(</a:t>
                      </a:r>
                      <a:r>
                        <a:rPr lang="ru-RU" sz="2000" dirty="0"/>
                        <a:t>от 500 до 1000м</a:t>
                      </a:r>
                      <a:r>
                        <a:rPr lang="ru-RU" sz="2000" dirty="0" smtClean="0"/>
                        <a:t>)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533" marR="45533" marT="0" marB="0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58400" y="77470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chemeClr val="tx1"/>
                      </a:solidFill>
                      <a:prstDash val="solid"/>
                    </a:lnL>
                    <a:lnR w="38100" cmpd="sng">
                      <a:solidFill>
                        <a:schemeClr val="tx1"/>
                      </a:solidFill>
                      <a:prstDash val="solid"/>
                    </a:lnR>
                    <a:lnT w="38100" cmpd="sng">
                      <a:solidFill>
                        <a:schemeClr val="tx1"/>
                      </a:solidFill>
                      <a:prstDash val="solid"/>
                    </a:lnT>
                    <a:lnB w="381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3743332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Амазонская низменность</a:t>
            </a:r>
          </a:p>
        </p:txBody>
      </p:sp>
      <p:pic>
        <p:nvPicPr>
          <p:cNvPr id="7170" name="Picture 2" descr="https://avatars.mds.yandex.net/get-pdb/236760/c3d3041a-c96b-4994-93aa-c79dce0b06a2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357167"/>
            <a:ext cx="2857448" cy="2143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s://ic.pics.livejournal.com/grol1410/62437460/5665700/5665700_10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2643182"/>
            <a:ext cx="2788871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s://lonelyplanetstatic.imgix.net/marketing/2019/BIT/value/Ecuador.jpg?q=40&amp;sharp=10&amp;w=133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4643446"/>
            <a:ext cx="289215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6" name="Picture 8" descr="https://cdn2.arhivurokov.ru/multiurok/html/2018/11/15/s_5becc83e08859/998350_14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1071546"/>
            <a:ext cx="4114327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8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4208203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Прикаспийская низменность</a:t>
            </a:r>
          </a:p>
        </p:txBody>
      </p:sp>
      <p:pic>
        <p:nvPicPr>
          <p:cNvPr id="46082" name="Picture 2" descr="https://silkadv.com/sites/default/files/Kazahstan/Priroda/Priroda_Zapadnogo_Kz/Prirodnye_dostoprimechatelnosti_Zap_Kazahstana/Inder_ozero/0_33_IMG_8294-m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357166"/>
            <a:ext cx="311101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4" name="Picture 4" descr="http://geosfera.org/uploads/fotos/pn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142984"/>
            <a:ext cx="4517938" cy="3860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6" name="Picture 6" descr="http://www.plantarium.ru/dat/places/0/090/11090_08cbfda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2428868"/>
            <a:ext cx="3108964" cy="2071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8" name="Picture 8" descr="Bogdo-Russi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45083" y="4714884"/>
            <a:ext cx="3941693" cy="1794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4275529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err="1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Западно</a:t>
            </a:r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– сибирская равнина</a:t>
            </a:r>
          </a:p>
        </p:txBody>
      </p:sp>
      <p:pic>
        <p:nvPicPr>
          <p:cNvPr id="2052" name="Picture 4" descr="http://900igr.net/up/datai/82274/0018-015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428604"/>
            <a:ext cx="3146981" cy="178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otvet.imgsmail.ru/download/96720614_93f379bed89c4f438deb0754f8c96a6e_8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0493" y="2357430"/>
            <a:ext cx="3080597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http://900igr.net/up/datai/76726/0009-005-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85852" y="1071546"/>
            <a:ext cx="3429024" cy="488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https://www.photogorky.ru/photos/0d8d3ddb8071055c72cc0833dd65df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57818" y="4572008"/>
            <a:ext cx="3141665" cy="2095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3996607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Валдайская возвышенность</a:t>
            </a:r>
          </a:p>
        </p:txBody>
      </p:sp>
      <p:pic>
        <p:nvPicPr>
          <p:cNvPr id="31746" name="Picture 2" descr="http://1.bp.blogspot.com/-o_Hu_7S0Jes/T00wdbAiYeI/AAAAAAAAB08/Zu9cb3fdXko/s1600/%D0%BC%D0%B8%D0%BD%D0%B8%D0%BC%D1%83%D0%BC+%D0%BF%D0%BE+%D0%92%D0%95%D0%A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500173"/>
            <a:ext cx="4500594" cy="2832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Valdayskaya vozvyshennost 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357167"/>
            <a:ext cx="2762269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0" name="Picture 6" descr="https://upload.wikimedia.org/wikipedia/commons/thumb/3/3b/Valdai_National_Park_asv2018-08_img14_Lake_Sitno.jpg/1920px-Valdai_National_Park_asv2018-08_img14_Lake_Sitn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4714884"/>
            <a:ext cx="4071966" cy="2035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2" name="Picture 8" descr="https://www.tourprom.ru/site_media/images/poiphoto/vozvysh1_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72132" y="2643094"/>
            <a:ext cx="2787956" cy="1857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6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4237057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Приволжская возвышенность</a:t>
            </a:r>
          </a:p>
        </p:txBody>
      </p:sp>
      <p:pic>
        <p:nvPicPr>
          <p:cNvPr id="6146" name="Picture 2" descr="https://upload.wikimedia.org/wikipedia/commons/d/de/Krivtsovskaya_beam_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285728"/>
            <a:ext cx="2881332" cy="1928826"/>
          </a:xfrm>
          <a:prstGeom prst="rect">
            <a:avLst/>
          </a:prstGeom>
          <a:noFill/>
        </p:spPr>
      </p:pic>
      <p:pic>
        <p:nvPicPr>
          <p:cNvPr id="6148" name="Picture 4" descr="https://upload.wikimedia.org/wikipedia/commons/thumb/4/4f/Stolbichi_%28Nature_Park_Shcherbakovskij%29_002.jpg/220px-Stolbichi_%28Nature_Park_Shcherbakovskij%29_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357429"/>
            <a:ext cx="2857520" cy="2143141"/>
          </a:xfrm>
          <a:prstGeom prst="rect">
            <a:avLst/>
          </a:prstGeom>
          <a:noFill/>
        </p:spPr>
      </p:pic>
      <p:pic>
        <p:nvPicPr>
          <p:cNvPr id="6150" name="Picture 6" descr="https://upload.wikimedia.org/wikipedia/commons/thumb/5/55/Budanova_Gora_butte.jpg/220px-Budanova_Gora_butt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643446"/>
            <a:ext cx="2786082" cy="2089563"/>
          </a:xfrm>
          <a:prstGeom prst="rect">
            <a:avLst/>
          </a:prstGeom>
          <a:noFill/>
        </p:spPr>
      </p:pic>
      <p:pic>
        <p:nvPicPr>
          <p:cNvPr id="6152" name="Picture 8" descr="ÐÐ²ÑÐ¾Ð¿ÐµÐ¹ÑÐºÐ°Ñ ÑÐ°ÑÑÑ Ð Ð¾ÑÑÐ¸Ð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1142983"/>
            <a:ext cx="3714776" cy="4895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4277133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Среднесибирское  плоскогорье</a:t>
            </a:r>
          </a:p>
        </p:txBody>
      </p:sp>
      <p:pic>
        <p:nvPicPr>
          <p:cNvPr id="3074" name="Picture 2" descr="Ð¡Ð¸Ð±Ð¸ÑÑÐºÐ¸Ð¹ ÑÐµÐ´ÐµÑÐ°Ð»ÑÐ½ÑÐ¹ Ð¾ÐºÑÑÐ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85860"/>
            <a:ext cx="3929090" cy="3985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Srednesibirskoe ploskogorie vid s reki Tunguska 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357166"/>
            <a:ext cx="276226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s://cs9.pikabu.ru/post_img/2016/12/17/4/og_og_14819492112601533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4572008"/>
            <a:ext cx="3822159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4" name="Picture 12" descr="https://avatars.mds.yandex.net/get-pdb/236760/918f9a33-6387-4330-ae38-2b817567ba7d/s1200?webp=false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2571768"/>
            <a:ext cx="2748257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8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8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361188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Бразильское плоскогорье</a:t>
            </a:r>
          </a:p>
        </p:txBody>
      </p:sp>
      <p:pic>
        <p:nvPicPr>
          <p:cNvPr id="2050" name="Picture 2" descr="ÐÑÐ°Ð·Ð¸Ð»Ð¸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85860"/>
            <a:ext cx="389943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Pedra da Min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428604"/>
            <a:ext cx="2925233" cy="219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s://karatu.ru/wp-content/uploads/2019/03/8833939-768x5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2714620"/>
            <a:ext cx="2900322" cy="1838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s://www.gardener.ru/gallery/2014/venezuela/01-2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6314" y="4714884"/>
            <a:ext cx="3441675" cy="1961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2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3490058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Аравийское плоскогорье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357298"/>
            <a:ext cx="398592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1" name="Picture 7" descr="https://upload.wikimedia.org/wikipedia/commons/9/9a/Tuwaiq_Escarpment-14h38m25s-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48321" y="357167"/>
            <a:ext cx="266701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3" name="Picture 9" descr="https://topkin.ru/wp-content/uploads/2017/05/Araviyskiy-poluostro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2500307"/>
            <a:ext cx="2655413" cy="176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5" name="Picture 11" descr="https://dic.academic.ru/pictures/wiki/files/87/Wadi_Dhar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6314" y="4429132"/>
            <a:ext cx="347647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8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268169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П</a:t>
            </a:r>
            <a:r>
              <a:rPr lang="en-US" b="1" dirty="0" smtClean="0"/>
              <a:t>o</a:t>
            </a:r>
            <a:r>
              <a:rPr lang="ru-RU" b="1" dirty="0" smtClean="0"/>
              <a:t>кажите по карте горы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72264" y="1285860"/>
            <a:ext cx="1497526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РАВНИНА</a:t>
            </a:r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428596" y="928670"/>
            <a:ext cx="5857916" cy="1323439"/>
          </a:xfrm>
          <a:prstGeom prst="rightArrowCallout">
            <a:avLst>
              <a:gd name="adj1" fmla="val 33091"/>
              <a:gd name="adj2" fmla="val 20955"/>
              <a:gd name="adj3" fmla="val 25000"/>
              <a:gd name="adj4" fmla="val 6497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6700" lvl="8" indent="-2667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Обширные участки земной поверхности с ровной или     слабоволнистой поверхностью</a:t>
            </a:r>
            <a:endParaRPr lang="ru-RU" sz="2000" b="1" spc="200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357158" y="2428868"/>
            <a:ext cx="6000792" cy="1015663"/>
          </a:xfrm>
          <a:prstGeom prst="right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6700" lvl="8" indent="-2667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Участки суши, расположенные не выше 200 м над уровнем океана</a:t>
            </a:r>
            <a:endParaRPr lang="ru-RU" sz="2000" b="1" spc="200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357158" y="3786190"/>
            <a:ext cx="6000792" cy="1077218"/>
          </a:xfrm>
          <a:prstGeom prst="right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6700" lvl="8" indent="-2667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Участки земной поверхности на равнинах с абсолютной высотой более 200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м</a:t>
            </a:r>
            <a:endParaRPr lang="ru-RU" sz="2400" b="1" spc="200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357158" y="5143512"/>
            <a:ext cx="5929354" cy="1015663"/>
          </a:xfrm>
          <a:prstGeom prst="rightArrowCallou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6700" lvl="8" indent="-2667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Обширная возвышенность - обычно выше 500 м над уровнем моря</a:t>
            </a:r>
            <a:endParaRPr lang="ru-RU" sz="2000" b="1" spc="200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714620"/>
            <a:ext cx="2347117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НИЗМЕННОСТЬ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68913" y="4143380"/>
            <a:ext cx="2775119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ВОЗВЫШЕННОСТЬ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72264" y="5429264"/>
            <a:ext cx="2151551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ПЛОСКОГОРЬЕ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285728"/>
            <a:ext cx="2124299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spc="200" dirty="0" smtClean="0">
                <a:solidFill>
                  <a:srgbClr val="0070C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Что такое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1214422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http://pngimg.com/uploads/globe/globe_PNG4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2000240"/>
            <a:ext cx="4429131" cy="442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288700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Ответить на высказывания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5" y="928664"/>
          <a:ext cx="7500989" cy="458303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282229"/>
                <a:gridCol w="2109380"/>
                <a:gridCol w="2109380"/>
              </a:tblGrid>
              <a:tr h="3846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Высказывания о горах</a:t>
                      </a:r>
                      <a:endParaRPr lang="ru-RU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да</a:t>
                      </a:r>
                      <a:endParaRPr lang="ru-RU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нет</a:t>
                      </a:r>
                      <a:endParaRPr lang="ru-RU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3846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1</a:t>
                      </a:r>
                      <a:r>
                        <a:rPr lang="ru-RU" sz="1400" dirty="0" smtClean="0"/>
                        <a:t>. Самые </a:t>
                      </a:r>
                      <a:r>
                        <a:rPr lang="ru-RU" sz="1400" dirty="0"/>
                        <a:t>высокие горы на Земле – Гималаи.</a:t>
                      </a:r>
                      <a:endParaRPr lang="ru-RU" sz="1400" i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7693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2</a:t>
                      </a:r>
                      <a:r>
                        <a:rPr lang="ru-RU" sz="1400" dirty="0" smtClean="0"/>
                        <a:t>. Горы </a:t>
                      </a:r>
                      <a:r>
                        <a:rPr lang="ru-RU" sz="1400" dirty="0"/>
                        <a:t>– это положительная форма рельефа с относительной высотой более 100 метров.</a:t>
                      </a: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49098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3</a:t>
                      </a:r>
                      <a:r>
                        <a:rPr lang="ru-RU" sz="1400" dirty="0" smtClean="0"/>
                        <a:t>. Самая </a:t>
                      </a:r>
                      <a:r>
                        <a:rPr lang="ru-RU" sz="1400" dirty="0"/>
                        <a:t>высокая гора Африки – Килиманджаро.</a:t>
                      </a:r>
                      <a:endParaRPr lang="ru-RU" sz="1400" i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3846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4</a:t>
                      </a:r>
                      <a:r>
                        <a:rPr lang="ru-RU" sz="1400" dirty="0" smtClean="0"/>
                        <a:t>. Самые </a:t>
                      </a:r>
                      <a:r>
                        <a:rPr lang="ru-RU" sz="1400" dirty="0"/>
                        <a:t>высокие горы Европы – Альпы.</a:t>
                      </a:r>
                      <a:endParaRPr lang="ru-RU" sz="1400" i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3846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5</a:t>
                      </a:r>
                      <a:r>
                        <a:rPr lang="ru-RU" sz="1400" dirty="0" smtClean="0"/>
                        <a:t>. Самые </a:t>
                      </a:r>
                      <a:r>
                        <a:rPr lang="ru-RU" sz="1400" dirty="0"/>
                        <a:t>длинные горы России – Алтай.</a:t>
                      </a: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5879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6</a:t>
                      </a:r>
                      <a:r>
                        <a:rPr lang="ru-RU" sz="1400" dirty="0" smtClean="0"/>
                        <a:t>. Понижение </a:t>
                      </a:r>
                      <a:r>
                        <a:rPr lang="ru-RU" sz="1400" dirty="0"/>
                        <a:t>между горными хребтами – горная долина.</a:t>
                      </a: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3846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7</a:t>
                      </a:r>
                      <a:r>
                        <a:rPr lang="ru-RU" sz="1400" dirty="0" smtClean="0"/>
                        <a:t>. Горст </a:t>
                      </a:r>
                      <a:r>
                        <a:rPr lang="ru-RU" sz="1400" dirty="0"/>
                        <a:t>– впадина земной коры.</a:t>
                      </a:r>
                      <a:endParaRPr lang="ru-RU" sz="1400" i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3846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8</a:t>
                      </a:r>
                      <a:r>
                        <a:rPr lang="ru-RU" sz="1400" dirty="0" smtClean="0"/>
                        <a:t>. Самые </a:t>
                      </a:r>
                      <a:r>
                        <a:rPr lang="ru-RU" sz="1400" dirty="0"/>
                        <a:t>длинные горы мира – Анды.</a:t>
                      </a:r>
                      <a:endParaRPr lang="ru-RU" sz="1400" i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  <a:tr h="3846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Оценка за работу </a:t>
                      </a:r>
                      <a:endParaRPr lang="ru-RU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000232" y="5715016"/>
            <a:ext cx="5214974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Критерии оценки:  8 правильных ответов – «5»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                                   7-6 правильных ответов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–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«4»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                                   5-4  правильных ответов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– 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«3»</a:t>
            </a:r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7786710" y="5786454"/>
            <a:ext cx="1071570" cy="642942"/>
          </a:xfrm>
          <a:prstGeom prst="up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10" name="Плюс 9"/>
          <p:cNvSpPr/>
          <p:nvPr/>
        </p:nvSpPr>
        <p:spPr>
          <a:xfrm>
            <a:off x="5000628" y="1357298"/>
            <a:ext cx="357190" cy="357190"/>
          </a:xfrm>
          <a:prstGeom prst="mathPlu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люс 10"/>
          <p:cNvSpPr/>
          <p:nvPr/>
        </p:nvSpPr>
        <p:spPr>
          <a:xfrm>
            <a:off x="7072330" y="1928802"/>
            <a:ext cx="357190" cy="357190"/>
          </a:xfrm>
          <a:prstGeom prst="mathPlu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люс 11"/>
          <p:cNvSpPr/>
          <p:nvPr/>
        </p:nvSpPr>
        <p:spPr>
          <a:xfrm>
            <a:off x="5000628" y="2571744"/>
            <a:ext cx="357190" cy="357190"/>
          </a:xfrm>
          <a:prstGeom prst="mathPlu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люс 12"/>
          <p:cNvSpPr/>
          <p:nvPr/>
        </p:nvSpPr>
        <p:spPr>
          <a:xfrm>
            <a:off x="5000628" y="3000372"/>
            <a:ext cx="357190" cy="357190"/>
          </a:xfrm>
          <a:prstGeom prst="mathPlu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люс 13"/>
          <p:cNvSpPr/>
          <p:nvPr/>
        </p:nvSpPr>
        <p:spPr>
          <a:xfrm>
            <a:off x="7072330" y="3357562"/>
            <a:ext cx="357190" cy="357190"/>
          </a:xfrm>
          <a:prstGeom prst="mathPlu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люс 14"/>
          <p:cNvSpPr/>
          <p:nvPr/>
        </p:nvSpPr>
        <p:spPr>
          <a:xfrm>
            <a:off x="5000628" y="3929066"/>
            <a:ext cx="357190" cy="357190"/>
          </a:xfrm>
          <a:prstGeom prst="mathPlu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люс 15"/>
          <p:cNvSpPr/>
          <p:nvPr/>
        </p:nvSpPr>
        <p:spPr>
          <a:xfrm>
            <a:off x="7072330" y="4357694"/>
            <a:ext cx="357190" cy="357190"/>
          </a:xfrm>
          <a:prstGeom prst="mathPlu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люс 16"/>
          <p:cNvSpPr/>
          <p:nvPr/>
        </p:nvSpPr>
        <p:spPr>
          <a:xfrm>
            <a:off x="5000628" y="4714884"/>
            <a:ext cx="357190" cy="357190"/>
          </a:xfrm>
          <a:prstGeom prst="mathPlu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2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2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428604"/>
            <a:ext cx="735811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Есть у </a:t>
            </a:r>
            <a:r>
              <a:rPr kumimoji="0" lang="ru-RU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с в России </a:t>
            </a:r>
            <a:r>
              <a:rPr kumimoji="0" lang="ru-RU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прекр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сные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…………………….,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м чистейший воздух, т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м цветут люпины,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Кое – где с холмами, плоские другие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На …………………… также мы живем с родными.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У м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ей России г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ru-RU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ры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величавы,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Выр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ru-RU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сли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грядами, гордые, как павы.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Вот седой Урал, порос травою,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А Кавказ высокий укрылся снежной мглою.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У моей России бескрайние просторы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Не окинешь взглядом, не объедешь скоро.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Отправляйся в горы, отдохни на ……………………, -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Все, что ты увидишь – Родина, Россия!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Любите и берегите нашу Родину!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1238" y="285728"/>
            <a:ext cx="19127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равнины</a:t>
            </a:r>
            <a:endParaRPr lang="ru-RU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4572008"/>
            <a:ext cx="1869423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равнине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571612"/>
            <a:ext cx="1869423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равнине</a:t>
            </a:r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7786710" y="5786454"/>
            <a:ext cx="1071570" cy="642942"/>
          </a:xfrm>
          <a:prstGeom prst="up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097" grpId="0"/>
      <p:bldP spid="4" grpId="0"/>
      <p:bldP spid="5" grpId="0"/>
      <p:bldP spid="7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2000240"/>
            <a:ext cx="78581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spc="1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Равнины– обширные участки поверхности с ровной или слабо волнистой поверхностью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photogorky.ru/photos/0d8d3ddb8071055c72cc0833dd65df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85728"/>
            <a:ext cx="546227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prosto-foto.ru/images/photo1/200/29587806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2643182"/>
            <a:ext cx="590777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Выноска со стрелкой вниз 6"/>
          <p:cNvSpPr/>
          <p:nvPr/>
        </p:nvSpPr>
        <p:spPr>
          <a:xfrm>
            <a:off x="214282" y="214290"/>
            <a:ext cx="3029291" cy="565785"/>
          </a:xfrm>
          <a:prstGeom prst="downArrow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Какие различия вы увидели?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000108"/>
            <a:ext cx="3331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Равнины : плоская и холмистая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6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6347892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На какой равнине находится наша Республика, где мы живем?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photogorky.ru/photos/0d8d3ddb8071055c72cc0833dd65df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85728"/>
            <a:ext cx="546227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prosto-foto.ru/images/photo1/200/29587806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2643182"/>
            <a:ext cx="590777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Выноска со стрелкой вниз 4"/>
          <p:cNvSpPr/>
          <p:nvPr/>
        </p:nvSpPr>
        <p:spPr>
          <a:xfrm>
            <a:off x="214282" y="142852"/>
            <a:ext cx="3143272" cy="990124"/>
          </a:xfrm>
          <a:prstGeom prst="downArrow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Как будет выглядеть горизонт на этих территориях?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285860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</a:t>
            </a:r>
            <a:r>
              <a:rPr lang="ru-RU" i="1" dirty="0" smtClean="0"/>
              <a:t>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плоских равнинах прямая линия, на холмистых  извилистая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5214950"/>
            <a:ext cx="2571736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По каким признакам вы определили, что это равнина?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6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2000240"/>
          <a:ext cx="8072494" cy="192882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036247"/>
                <a:gridCol w="4036247"/>
              </a:tblGrid>
              <a:tr h="550191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Равнины (по характеру рельефа)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398" marR="45398" marT="0" marB="0"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8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000" b="1" dirty="0" smtClean="0"/>
                        <a:t>Плоские</a:t>
                      </a:r>
                      <a:endParaRPr lang="ru-RU" sz="2000" b="1" dirty="0"/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000" dirty="0"/>
                        <a:t>(Практически без перепада высот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000" dirty="0" err="1"/>
                        <a:t>Западно</a:t>
                      </a:r>
                      <a:r>
                        <a:rPr lang="ru-RU" sz="2000" dirty="0"/>
                        <a:t> -Сибирская равнина)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398" marR="45398" marT="0" marB="0"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000" b="1" i="0" dirty="0" smtClean="0"/>
                        <a:t>Холмистые</a:t>
                      </a:r>
                      <a:endParaRPr lang="ru-RU" sz="2000" b="1" i="0" dirty="0"/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000" dirty="0"/>
                        <a:t>(С перепадами высот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000" dirty="0"/>
                        <a:t>Восточно-Европейская равнина )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398" marR="45398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58400" y="77470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chemeClr val="tx1"/>
                      </a:solidFill>
                      <a:prstDash val="solid"/>
                    </a:lnL>
                    <a:lnR w="38100" cmpd="sng">
                      <a:solidFill>
                        <a:schemeClr val="tx1"/>
                      </a:solidFill>
                      <a:prstDash val="solid"/>
                    </a:lnR>
                    <a:lnT w="38100" cmpd="sng">
                      <a:solidFill>
                        <a:schemeClr val="tx1"/>
                      </a:solidFill>
                      <a:prstDash val="solid"/>
                    </a:lnT>
                    <a:lnB w="381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</TotalTime>
  <Words>430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90</cp:revision>
  <dcterms:created xsi:type="dcterms:W3CDTF">2019-05-10T18:50:18Z</dcterms:created>
  <dcterms:modified xsi:type="dcterms:W3CDTF">2019-05-18T07:45:08Z</dcterms:modified>
</cp:coreProperties>
</file>