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80" r:id="rId4"/>
    <p:sldId id="279" r:id="rId5"/>
    <p:sldId id="271" r:id="rId6"/>
    <p:sldId id="257" r:id="rId7"/>
    <p:sldId id="281" r:id="rId8"/>
    <p:sldId id="285" r:id="rId9"/>
    <p:sldId id="282" r:id="rId10"/>
    <p:sldId id="283" r:id="rId11"/>
    <p:sldId id="277" r:id="rId12"/>
    <p:sldId id="272" r:id="rId13"/>
    <p:sldId id="273" r:id="rId14"/>
    <p:sldId id="274" r:id="rId15"/>
    <p:sldId id="275" r:id="rId16"/>
    <p:sldId id="276" r:id="rId17"/>
    <p:sldId id="278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3" autoAdjust="0"/>
    <p:restoredTop sz="94612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BE7BC-5E4F-4B08-A655-D5D54F1F2C8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3AA43-C601-4423-BD30-B6C872EDE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7167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5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Пл</a:t>
            </a:r>
            <a:r>
              <a:rPr lang="en-US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a</a:t>
            </a:r>
            <a:r>
              <a:rPr lang="ru-RU" sz="5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нета</a:t>
            </a:r>
            <a:r>
              <a:rPr lang="ru-RU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Земля. Внутреннее строение Земли»</a:t>
            </a:r>
            <a:endParaRPr lang="ru-RU" sz="5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5072074"/>
            <a:ext cx="4929222" cy="1384995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/>
              <a:t>Как называется раскаленное  вещество, которое выходит из  вулкана?</a:t>
            </a:r>
            <a:endParaRPr lang="ru-RU" sz="2800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357158" y="3929066"/>
            <a:ext cx="1375698" cy="895826"/>
          </a:xfrm>
          <a:prstGeom prst="down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Вопрос:</a:t>
            </a:r>
            <a:endParaRPr lang="ru-RU" sz="3200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5357818" y="1136979"/>
            <a:ext cx="3428992" cy="1077575"/>
          </a:xfrm>
          <a:prstGeom prst="cloud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kern="1700" spc="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Магма</a:t>
            </a:r>
            <a:endParaRPr lang="ru-RU" sz="4000" b="1" kern="1700" spc="5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7649" grpId="0" animBg="1"/>
      <p:bldP spid="3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emguide.ru/wp-content/uploads/2018/12/zheleznye-rud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2643182"/>
            <a:ext cx="2597895" cy="17319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http://stankiexpert.ru/wp-content/uploads/2018/02/zheleznaya-rud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500042"/>
            <a:ext cx="2680600" cy="1785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Picture 6" descr="http://fb.ru/misc/i/gallery/41190/12255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4714884"/>
            <a:ext cx="2571768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Выноска со стрелкой вниз 4"/>
          <p:cNvSpPr/>
          <p:nvPr/>
        </p:nvSpPr>
        <p:spPr>
          <a:xfrm>
            <a:off x="357158" y="714356"/>
            <a:ext cx="1375698" cy="895826"/>
          </a:xfrm>
          <a:prstGeom prst="down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Вопрос:</a:t>
            </a:r>
            <a:endParaRPr lang="ru-RU" sz="32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57158" y="1857364"/>
            <a:ext cx="3643338" cy="95410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/>
              <a:t>Из какого вещества  изготовлен гвоздь? </a:t>
            </a:r>
            <a:endParaRPr lang="ru-RU" sz="2800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1857356" y="428604"/>
            <a:ext cx="3428992" cy="1077575"/>
          </a:xfrm>
          <a:prstGeom prst="cloud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kern="1700" spc="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Железо</a:t>
            </a:r>
            <a:endParaRPr lang="ru-RU" sz="4000" b="1" kern="1700" spc="5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28596" y="3214686"/>
            <a:ext cx="3643338" cy="1384995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/>
              <a:t>Какая часть Земли в основном состоит из железа?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4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4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4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Строение Земл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5373688"/>
            <a:ext cx="8229600" cy="115093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Верхняя мантия пластичная – это астеносфера.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Земная кора и астеносфера образуют литосферу.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Строение земной ко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Движение литосферных пл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914400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1763713" y="0"/>
            <a:ext cx="5208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altLang="ru-RU" sz="3200"/>
              <a:t>Движение литосферных плит</a:t>
            </a: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395288" y="4329113"/>
            <a:ext cx="8748712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3200"/>
              <a:t>Литосфера разделена на плиты. Они перемещаются по разжиженному слою мантии в горизонтальном направлении. в срединно-океанических хребтах они раздвигаются, а там , где сталкиваются, образуются горы.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14356"/>
            <a:ext cx="704551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latin typeface="Monotype Corsiva" pitchFamily="66" charset="0"/>
              </a:rPr>
              <a:t>Спасибо за внимание!</a:t>
            </a:r>
            <a:endParaRPr lang="ru-RU" sz="66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2071678"/>
            <a:ext cx="4929222" cy="1815882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/>
              <a:t>На планете чудеса:</a:t>
            </a:r>
          </a:p>
          <a:p>
            <a:r>
              <a:rPr lang="ru-RU" sz="2800" dirty="0" smtClean="0"/>
              <a:t>океаны и леса,</a:t>
            </a:r>
          </a:p>
          <a:p>
            <a:r>
              <a:rPr lang="ru-RU" sz="2800" dirty="0" smtClean="0"/>
              <a:t>Кислород есть в атмосфере,</a:t>
            </a:r>
          </a:p>
          <a:p>
            <a:r>
              <a:rPr lang="ru-RU" sz="2800" dirty="0" smtClean="0"/>
              <a:t>Дышат люди им и звери.</a:t>
            </a:r>
            <a:endParaRPr lang="ru-RU" sz="2800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85720" y="1032976"/>
            <a:ext cx="1510350" cy="895826"/>
          </a:xfrm>
          <a:prstGeom prst="down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Загадка:</a:t>
            </a:r>
            <a:endParaRPr lang="ru-RU" sz="3200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5357818" y="1136979"/>
            <a:ext cx="3428992" cy="1077575"/>
          </a:xfrm>
          <a:prstGeom prst="cloud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kern="1700" spc="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ЗЕМЛЯ</a:t>
            </a:r>
            <a:endParaRPr lang="ru-RU" sz="4000" b="1" kern="1700" spc="5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7649" grpId="0" animBg="1"/>
      <p:bldP spid="3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tcdsb.org/ProgramsServices/SchoolProgramsK12/AcademicICT/projectnext/PublishingImages/box_opening_up_closing_500_clr_803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3286125"/>
            <a:ext cx="4762500" cy="357187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714356"/>
            <a:ext cx="253440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http://foodblogger.ru/wp-content/uploads/2017/06/cropped-apple-new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67" y="357166"/>
            <a:ext cx="3071833" cy="3071834"/>
          </a:xfrm>
          <a:prstGeom prst="rect">
            <a:avLst/>
          </a:prstGeom>
          <a:noFill/>
        </p:spPr>
      </p:pic>
      <p:pic>
        <p:nvPicPr>
          <p:cNvPr id="1045" name="Picture 21" descr="http://www.playcast.ru/uploads/2017/10/09/23618118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285784" y="0"/>
            <a:ext cx="418219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2285992"/>
            <a:ext cx="4929222" cy="332398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Н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o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вую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 тему будем     …….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Тайны будем    ………… и  причины    ………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И, конечно, без сомненья,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Речь при этом     ………    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68966" y="1405582"/>
            <a:ext cx="1303562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изучать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15206" y="3691598"/>
            <a:ext cx="1739579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открывать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15206" y="4857760"/>
            <a:ext cx="1524776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выявлять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15206" y="2548590"/>
            <a:ext cx="1576072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развивать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4 0.00486 L -0.42136 0.1518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111E-6 L -0.49444 -0.0868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889 0.00555 L -0.49844 -0.162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166 -0.00416 L -0.4618 0.363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s://mybook24.ru/wp-content/uploads/2018/12/ob_899fd8_ectac-jules-verne-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2860485" cy="40719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8678" name="Picture 6" descr="ÐÐ·Ð´Ð°Ð½Ð¸Ðµ 1874 Ð³Ð¾Ð´Ð°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142852"/>
            <a:ext cx="2243993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71472" y="5072074"/>
            <a:ext cx="8001056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 «... я высказываю свое категорическое  суждение – путешествие к центру Земли возможно! Через кратер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п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o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тухшего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 вулкана м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o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жн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o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 спуститься   в земные недра! Т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o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льк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o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 глупцы и невежды  придерживаются  другого мнения  в этом вопросе…».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8681" name="Picture 9" descr="http://fiction-books.ru/img/101025552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63800" y="285728"/>
            <a:ext cx="2754400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44" y="4643446"/>
            <a:ext cx="5929354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Monotype Corsiva" pitchFamily="66" charset="0"/>
                <a:cs typeface="Times New Roman" pitchFamily="18" charset="0"/>
              </a:rPr>
              <a:t>Отрывок из лекции  профессора  географических наук  </a:t>
            </a:r>
            <a:r>
              <a:rPr lang="ru-RU" sz="1600" dirty="0" err="1" smtClean="0">
                <a:latin typeface="Monotype Corsiva" pitchFamily="66" charset="0"/>
                <a:cs typeface="Times New Roman" pitchFamily="18" charset="0"/>
              </a:rPr>
              <a:t>Отт</a:t>
            </a:r>
            <a:r>
              <a:rPr lang="en-US" sz="1600" dirty="0" smtClean="0">
                <a:latin typeface="Monotype Corsiva" pitchFamily="66" charset="0"/>
                <a:cs typeface="Times New Roman" pitchFamily="18" charset="0"/>
              </a:rPr>
              <a:t>o</a:t>
            </a:r>
            <a:r>
              <a:rPr lang="ru-RU" sz="16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Monotype Corsiva" pitchFamily="66" charset="0"/>
                <a:cs typeface="Times New Roman" pitchFamily="18" charset="0"/>
              </a:rPr>
              <a:t>Лиденбр</a:t>
            </a:r>
            <a:r>
              <a:rPr lang="en-US" sz="1600" dirty="0" smtClean="0">
                <a:latin typeface="Monotype Corsiva" pitchFamily="66" charset="0"/>
                <a:cs typeface="Times New Roman" pitchFamily="18" charset="0"/>
              </a:rPr>
              <a:t>o</a:t>
            </a:r>
            <a:r>
              <a:rPr lang="ru-RU" sz="1600" dirty="0" err="1" smtClean="0">
                <a:latin typeface="Monotype Corsiva" pitchFamily="66" charset="0"/>
                <a:cs typeface="Times New Roman" pitchFamily="18" charset="0"/>
              </a:rPr>
              <a:t>ка</a:t>
            </a:r>
            <a:r>
              <a:rPr lang="ru-RU" sz="1600" dirty="0" smtClean="0">
                <a:latin typeface="Monotype Corsiva" pitchFamily="66" charset="0"/>
                <a:cs typeface="Times New Roman" pitchFamily="18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0"/>
            <a:ext cx="33682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«Строение Земли»</a:t>
            </a:r>
            <a:endParaRPr lang="ru-RU" sz="36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1043" name="AutoShape 19" descr="https://zoloto-md.ru/assets/images/products/760/ffe9435e2a5429c07abab40a5428db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5" name="AutoShape 21" descr="https://zoloto-md.ru/assets/images/products/760/ffe9435e2a5429c07abab40a5428db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7" name="AutoShape 23" descr="https://zoloto-md.ru/assets/images/products/760/ffe9435e2a5429c07abab40a5428db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7929594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2900 км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764384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3500 км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928926" y="7858156"/>
            <a:ext cx="885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магма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000496" y="7215214"/>
            <a:ext cx="1631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«густая мазь»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7643842"/>
            <a:ext cx="349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м  повышается на 3 градуса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42844" y="642918"/>
            <a:ext cx="1357322" cy="10001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/>
              </a:rPr>
              <a:t>Анаграмма – ответ</a:t>
            </a:r>
            <a:endParaRPr lang="ru-RU" sz="14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42844" y="4714884"/>
            <a:ext cx="1357322" cy="14287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err="1" smtClean="0">
                <a:latin typeface="Times New Roman"/>
              </a:rPr>
              <a:t>Ордя</a:t>
            </a:r>
            <a:endParaRPr lang="ru-RU" sz="1400" dirty="0" smtClean="0">
              <a:latin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1400" dirty="0" smtClean="0">
              <a:latin typeface="Times New Roman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42844" y="1714488"/>
            <a:ext cx="1357322" cy="14287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err="1" smtClean="0">
                <a:latin typeface="Times New Roman"/>
              </a:rPr>
              <a:t>Яанмез</a:t>
            </a:r>
            <a:endParaRPr lang="ru-RU" sz="1400" dirty="0" smtClean="0"/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Арок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1400" dirty="0" smtClean="0">
              <a:latin typeface="Times New Roman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42844" y="3214686"/>
            <a:ext cx="1357322" cy="14287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err="1" smtClean="0">
                <a:latin typeface="Times New Roman"/>
              </a:rPr>
              <a:t>Яитнам</a:t>
            </a:r>
            <a:endParaRPr lang="ru-RU" sz="1400" dirty="0" smtClean="0">
              <a:latin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1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571604" y="642918"/>
            <a:ext cx="1285884" cy="10001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/>
              </a:rPr>
              <a:t>Где  находится?</a:t>
            </a:r>
            <a:endParaRPr lang="ru-RU" sz="1400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571604" y="1714488"/>
            <a:ext cx="1285884" cy="14287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Верхняя часть Земли</a:t>
            </a:r>
            <a:endParaRPr lang="ru-RU" sz="1400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571604" y="3214686"/>
            <a:ext cx="1285884" cy="14287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В середине Земли</a:t>
            </a:r>
            <a:endParaRPr lang="ru-RU" sz="14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928926" y="642918"/>
            <a:ext cx="1071570" cy="10001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/>
              </a:rPr>
              <a:t>Толщина</a:t>
            </a:r>
            <a:endParaRPr lang="ru-RU" sz="1400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928926" y="1714488"/>
            <a:ext cx="1071570" cy="142876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/>
              </a:rPr>
              <a:t>От 5 до 75 км</a:t>
            </a:r>
            <a:endParaRPr lang="ru-RU" sz="14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928926" y="3214686"/>
            <a:ext cx="1071570" cy="142876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2900 км</a:t>
            </a:r>
            <a:endParaRPr lang="ru-RU" sz="1400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928926" y="4714884"/>
            <a:ext cx="1071570" cy="142876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3500 км</a:t>
            </a:r>
            <a:endParaRPr lang="ru-RU" sz="1400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071934" y="642918"/>
            <a:ext cx="1428760" cy="100013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/>
              </a:rPr>
              <a:t>Температура</a:t>
            </a:r>
            <a:endParaRPr lang="ru-RU" sz="1400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071934" y="1714488"/>
            <a:ext cx="1428760" cy="14287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/>
              </a:rPr>
              <a:t>Каждые</a:t>
            </a:r>
          </a:p>
          <a:p>
            <a:pPr algn="ctr"/>
            <a:endParaRPr lang="ru-RU" sz="1400" dirty="0" smtClean="0">
              <a:latin typeface="Times New Roman"/>
            </a:endParaRPr>
          </a:p>
          <a:p>
            <a:pPr algn="ctr"/>
            <a:r>
              <a:rPr lang="ru-RU" sz="1400" dirty="0" smtClean="0">
                <a:latin typeface="Times New Roman"/>
              </a:rPr>
              <a:t> </a:t>
            </a:r>
            <a:endParaRPr lang="ru-RU" sz="1400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071934" y="3214686"/>
            <a:ext cx="1428760" cy="14287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До 2000 градусов</a:t>
            </a:r>
            <a:endParaRPr lang="ru-RU" sz="1400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572132" y="642918"/>
            <a:ext cx="1357322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/>
              </a:rPr>
              <a:t>Состояние вещества</a:t>
            </a:r>
            <a:endParaRPr lang="ru-RU" sz="1400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5572132" y="1714488"/>
            <a:ext cx="1357322" cy="14287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Твердые</a:t>
            </a:r>
            <a:endParaRPr lang="ru-RU" sz="1400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572132" y="3214686"/>
            <a:ext cx="1357322" cy="14287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/>
              </a:rPr>
              <a:t>Пластичные, твердые, жидкие</a:t>
            </a:r>
            <a:endParaRPr lang="ru-RU" sz="1400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572132" y="4714884"/>
            <a:ext cx="1357322" cy="14287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</a:rPr>
              <a:t> </a:t>
            </a:r>
            <a:r>
              <a:rPr lang="ru-RU" sz="1400" dirty="0" smtClean="0">
                <a:latin typeface="Times New Roman"/>
              </a:rPr>
              <a:t>Жидкое, твердое</a:t>
            </a:r>
            <a:endParaRPr lang="ru-RU" sz="1400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7000892" y="642918"/>
            <a:ext cx="2000264" cy="100013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/>
              </a:rPr>
              <a:t>Интересная информация</a:t>
            </a:r>
            <a:endParaRPr lang="ru-RU" sz="1400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000892" y="1714488"/>
            <a:ext cx="2000264" cy="14287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/>
              </a:rPr>
              <a:t>Магматические, осадочные, метаморфические</a:t>
            </a:r>
            <a:endParaRPr lang="ru-RU" sz="1400" dirty="0" smtClean="0"/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/>
              </a:rPr>
              <a:t>горные породы</a:t>
            </a:r>
            <a:endParaRPr lang="ru-RU" sz="1400" dirty="0" smtClean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7000892" y="3214686"/>
            <a:ext cx="2000264" cy="14287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«Покрывало»</a:t>
            </a:r>
            <a:endParaRPr lang="ru-RU" sz="1400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7000892" y="4714884"/>
            <a:ext cx="2000264" cy="14287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Железо, никель</a:t>
            </a:r>
            <a:endParaRPr lang="ru-RU" sz="1400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071934" y="4714884"/>
            <a:ext cx="1428760" cy="14287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До 6000 градусов</a:t>
            </a:r>
            <a:endParaRPr lang="ru-RU" sz="1400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571604" y="4714884"/>
            <a:ext cx="1285884" cy="14287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В центре Земли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7286652"/>
            <a:ext cx="1214307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 smtClean="0">
                <a:latin typeface="Times New Roman"/>
              </a:rPr>
              <a:t>- Земная кора</a:t>
            </a:r>
            <a:endParaRPr lang="ru-RU" sz="1400" dirty="0"/>
          </a:p>
        </p:txBody>
      </p:sp>
      <p:sp>
        <p:nvSpPr>
          <p:cNvPr id="54" name="Выгнутая влево стрелка 53"/>
          <p:cNvSpPr/>
          <p:nvPr/>
        </p:nvSpPr>
        <p:spPr>
          <a:xfrm>
            <a:off x="214282" y="2214554"/>
            <a:ext cx="214314" cy="571504"/>
          </a:xfrm>
          <a:prstGeom prst="curv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6" name="Выгнутая влево стрелка 55"/>
          <p:cNvSpPr/>
          <p:nvPr/>
        </p:nvSpPr>
        <p:spPr>
          <a:xfrm>
            <a:off x="214282" y="5286388"/>
            <a:ext cx="214314" cy="571504"/>
          </a:xfrm>
          <a:prstGeom prst="curv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14480" y="7286652"/>
            <a:ext cx="883575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>
                <a:latin typeface="Times New Roman"/>
              </a:rPr>
              <a:t>- Мантия</a:t>
            </a:r>
            <a:endParaRPr lang="ru-RU" sz="1400" dirty="0">
              <a:latin typeface="Times New Roman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714612" y="7286652"/>
            <a:ext cx="67999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dirty="0" smtClean="0">
                <a:latin typeface="Times New Roman"/>
              </a:rPr>
              <a:t>- Ядро</a:t>
            </a:r>
            <a:endParaRPr lang="ru-RU" sz="1400" dirty="0">
              <a:latin typeface="Times New Roman"/>
            </a:endParaRPr>
          </a:p>
        </p:txBody>
      </p:sp>
      <p:sp>
        <p:nvSpPr>
          <p:cNvPr id="55" name="Выгнутая влево стрелка 54"/>
          <p:cNvSpPr/>
          <p:nvPr/>
        </p:nvSpPr>
        <p:spPr>
          <a:xfrm>
            <a:off x="214282" y="3786190"/>
            <a:ext cx="214314" cy="571504"/>
          </a:xfrm>
          <a:prstGeom prst="curv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-0.00799 -0.66157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3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6 L -0.14531 -0.4379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6 L -0.24358 -0.22801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2" grpId="0"/>
      <p:bldP spid="21" grpId="0" animBg="1"/>
      <p:bldP spid="25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39" grpId="0" animBg="1"/>
      <p:bldP spid="31" grpId="0" animBg="1"/>
      <p:bldP spid="18" grpId="0" animBg="1"/>
      <p:bldP spid="54" grpId="0" animBg="1"/>
      <p:bldP spid="56" grpId="0" animBg="1"/>
      <p:bldP spid="19" grpId="1" animBg="1"/>
      <p:bldP spid="57" grpId="0" animBg="1"/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000496" y="3429000"/>
            <a:ext cx="4929222" cy="1815882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/>
              <a:t>Самый верхний слой – кора, </a:t>
            </a:r>
          </a:p>
          <a:p>
            <a:r>
              <a:rPr lang="ru-RU" sz="2800" dirty="0" smtClean="0"/>
              <a:t>Очень тонкая она.  </a:t>
            </a:r>
          </a:p>
          <a:p>
            <a:r>
              <a:rPr lang="ru-RU" sz="2800" dirty="0" smtClean="0"/>
              <a:t>У неё свои загадки, </a:t>
            </a:r>
          </a:p>
          <a:p>
            <a:r>
              <a:rPr lang="ru-RU" sz="2800" dirty="0" smtClean="0"/>
              <a:t>Слои она сминает в складки.</a:t>
            </a:r>
            <a:endParaRPr lang="ru-RU" sz="2800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6786578" y="2071678"/>
            <a:ext cx="1510350" cy="895826"/>
          </a:xfrm>
          <a:prstGeom prst="down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Загадка:</a:t>
            </a:r>
            <a:endParaRPr lang="ru-RU" sz="3200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2071670" y="857232"/>
            <a:ext cx="3428992" cy="2014597"/>
          </a:xfrm>
          <a:prstGeom prst="cloud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kern="1700" spc="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Земная кора</a:t>
            </a:r>
            <a:endParaRPr lang="ru-RU" sz="4000" b="1" kern="1700" spc="5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7649" grpId="0" animBg="1"/>
      <p:bldP spid="3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2000" r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2844" y="3857628"/>
            <a:ext cx="5429288" cy="2246769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/>
              <a:t>Во мне есть часть земной коры, </a:t>
            </a:r>
          </a:p>
          <a:p>
            <a:r>
              <a:rPr lang="ru-RU" sz="2800" dirty="0" smtClean="0"/>
              <a:t>И даже верней мантии.</a:t>
            </a:r>
          </a:p>
          <a:p>
            <a:r>
              <a:rPr lang="ru-RU" sz="2800" dirty="0" smtClean="0"/>
              <a:t>Состав мой, из осадочных пород, </a:t>
            </a:r>
          </a:p>
          <a:p>
            <a:r>
              <a:rPr lang="ru-RU" sz="2800" dirty="0" smtClean="0"/>
              <a:t>Гранитных и базальтовых солей.</a:t>
            </a:r>
          </a:p>
          <a:p>
            <a:r>
              <a:rPr lang="ru-RU" sz="2800" dirty="0" smtClean="0"/>
              <a:t>Я часть великого строения земли!</a:t>
            </a:r>
            <a:endParaRPr lang="ru-RU" sz="2800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14282" y="2928934"/>
            <a:ext cx="1510350" cy="895826"/>
          </a:xfrm>
          <a:prstGeom prst="down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Загадка:</a:t>
            </a:r>
            <a:endParaRPr lang="ru-RU" sz="3200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4286248" y="357166"/>
            <a:ext cx="4500562" cy="1077575"/>
          </a:xfrm>
          <a:prstGeom prst="cloud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kern="1700" spc="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Литосфера</a:t>
            </a:r>
            <a:endParaRPr lang="ru-RU" sz="4000" b="1" kern="1700" spc="5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7649" grpId="0" animBg="1"/>
      <p:bldP spid="3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1142984"/>
            <a:ext cx="4929222" cy="3108543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/>
              <a:t>Они бывают разные:</a:t>
            </a:r>
          </a:p>
          <a:p>
            <a:r>
              <a:rPr lang="ru-RU" sz="2800" dirty="0" smtClean="0"/>
              <a:t>Твердые и жидкие,</a:t>
            </a:r>
          </a:p>
          <a:p>
            <a:r>
              <a:rPr lang="ru-RU" sz="2800" dirty="0" smtClean="0"/>
              <a:t> Газ</a:t>
            </a:r>
            <a:r>
              <a:rPr lang="en-US" sz="2800" dirty="0" smtClean="0"/>
              <a:t>o</a:t>
            </a:r>
            <a:r>
              <a:rPr lang="ru-RU" sz="2800" dirty="0" smtClean="0"/>
              <a:t>образные   и сыпучие</a:t>
            </a:r>
          </a:p>
          <a:p>
            <a:r>
              <a:rPr lang="ru-RU" sz="2800" dirty="0" smtClean="0"/>
              <a:t>Черные и белые</a:t>
            </a:r>
          </a:p>
          <a:p>
            <a:r>
              <a:rPr lang="ru-RU" sz="2800" dirty="0" smtClean="0"/>
              <a:t>Красные и  желтые</a:t>
            </a:r>
          </a:p>
          <a:p>
            <a:r>
              <a:rPr lang="ru-RU" sz="2800" dirty="0" smtClean="0"/>
              <a:t>Известны они  людям давно</a:t>
            </a:r>
          </a:p>
          <a:p>
            <a:r>
              <a:rPr lang="ru-RU" sz="2800" dirty="0" smtClean="0"/>
              <a:t>И узнаем мы  их легко</a:t>
            </a:r>
            <a:endParaRPr lang="ru-RU" sz="2800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85720" y="214290"/>
            <a:ext cx="1510350" cy="895826"/>
          </a:xfrm>
          <a:prstGeom prst="down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Загадка:</a:t>
            </a:r>
            <a:endParaRPr lang="ru-RU" sz="3200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5357818" y="285728"/>
            <a:ext cx="3786182" cy="2014597"/>
          </a:xfrm>
          <a:prstGeom prst="cloud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kern="1700" spc="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Горные породы</a:t>
            </a:r>
            <a:endParaRPr lang="ru-RU" sz="4000" b="1" kern="1700" spc="5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7649" grpId="0" animBg="1"/>
      <p:bldP spid="3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379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«Плaнета Земля. Внутреннее строение Земли»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129</cp:revision>
  <dcterms:created xsi:type="dcterms:W3CDTF">2019-01-21T19:43:30Z</dcterms:created>
  <dcterms:modified xsi:type="dcterms:W3CDTF">2019-05-18T07:40:50Z</dcterms:modified>
</cp:coreProperties>
</file>