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6" r:id="rId3"/>
    <p:sldId id="258" r:id="rId4"/>
    <p:sldId id="259" r:id="rId5"/>
    <p:sldId id="260" r:id="rId6"/>
    <p:sldId id="261" r:id="rId7"/>
    <p:sldId id="257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математики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140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27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203543"/>
            <a:ext cx="6750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 вдохните и выдохните. Вдохните в себя чистоту сегодняшнего утра, выдохните все неприятности и обиды.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ваш организм будет здоровым, настроение – хорошим, а ум – светлым.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желаю вам успехов на сегодняшнем уроке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7" name="Picture 3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98" y="3603876"/>
            <a:ext cx="3521420" cy="299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79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4940" y="296651"/>
            <a:ext cx="2181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3548" y="12327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560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1328" y="1902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500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328" y="2549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130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3812" y="318234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790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812" y="38286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410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9672" y="43651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380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416" y="49411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276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672" y="5587497"/>
            <a:ext cx="13773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760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26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4644"/>
            <a:ext cx="82449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Пончик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съел 14 пирожков с мясом и 17 с капустой. 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съел 25 пирожков с мясом и 36 с капустой.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360" y="2960948"/>
            <a:ext cx="88209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Сколько пирожков съел Пончик?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Сколько пирожков съел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Сколько было съедено пирожков с мясом?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Сколько всего пирожков съели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Пончик? </a:t>
            </a:r>
          </a:p>
        </p:txBody>
      </p:sp>
    </p:spTree>
    <p:extLst>
      <p:ext uri="{BB962C8B-B14F-4D97-AF65-F5344CB8AC3E}">
        <p14:creationId xmlns:p14="http://schemas.microsoft.com/office/powerpoint/2010/main" val="65100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780" y="368659"/>
            <a:ext cx="2181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014991"/>
            <a:ext cx="965268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Сколько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пирожков съел Пончик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14+17=31 (п.)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Сколько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пирожков съел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25+36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61(п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Сколько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съедено пирожков с мясом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25+14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39 (п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Сколько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пирожков съели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Пончик?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25+36+14+17=92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(п).</a:t>
            </a:r>
          </a:p>
        </p:txBody>
      </p:sp>
    </p:spTree>
    <p:extLst>
      <p:ext uri="{BB962C8B-B14F-4D97-AF65-F5344CB8AC3E}">
        <p14:creationId xmlns:p14="http://schemas.microsoft.com/office/powerpoint/2010/main" val="21121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636" y="985367"/>
            <a:ext cx="219643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76+12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65-32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72100" y="983618"/>
            <a:ext cx="276069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760+120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 650-320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0910" y="3609020"/>
            <a:ext cx="70584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Приёмы устных вычислений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516" y="472120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Научиться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приемы устных вычислений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64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419" y="2060896"/>
            <a:ext cx="846662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320-160=(320-100)-(20+40)=220-20-40=160.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430+180=(430+100)+ (70+10)=530+70+10=610</a:t>
            </a:r>
            <a:r>
              <a:rPr lang="ru-RU" sz="29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6463" y="1420059"/>
            <a:ext cx="856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№1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7780" y="4005064"/>
            <a:ext cx="792088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600 г + 400 г = 1000 г = 1 кг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420 г + 80 г = 500 г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280 г + 20 г = 300 г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540 г + 60 г = 600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603" y="3447492"/>
            <a:ext cx="856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7780" y="368659"/>
            <a:ext cx="2181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22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127" y="944724"/>
            <a:ext cx="28969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430+350=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780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520+160=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680</a:t>
            </a:r>
            <a:b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460-210=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80222" y="982069"/>
            <a:ext cx="278153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810+140=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950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690-350=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340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970-730=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240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116632"/>
            <a:ext cx="253682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4654" y="3068960"/>
            <a:ext cx="856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235" y="3715291"/>
            <a:ext cx="9199313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24*3=72 (чел.) - первоклассников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2)28*2=56 (чел.) - второклассников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72-56=16 (чел.) - первоклассников меньше, чем 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второклассников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Ответ: первоклассников было на 16 человек меньше, 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второклассников.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68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0504" y="1558826"/>
            <a:ext cx="6138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меня было трудно….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меня было легко…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смог…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не смог…</a:t>
            </a:r>
          </a:p>
        </p:txBody>
      </p:sp>
    </p:spTree>
    <p:extLst>
      <p:ext uri="{BB962C8B-B14F-4D97-AF65-F5344CB8AC3E}">
        <p14:creationId xmlns:p14="http://schemas.microsoft.com/office/powerpoint/2010/main" val="337187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51</TotalTime>
  <Words>221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Урок математики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Тарасевич</dc:creator>
  <cp:lastModifiedBy>Пользователь Windows</cp:lastModifiedBy>
  <cp:revision>8</cp:revision>
  <dcterms:created xsi:type="dcterms:W3CDTF">2019-04-05T14:47:59Z</dcterms:created>
  <dcterms:modified xsi:type="dcterms:W3CDTF">2019-04-08T09:12:56Z</dcterms:modified>
</cp:coreProperties>
</file>