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72" r:id="rId3"/>
    <p:sldId id="283" r:id="rId4"/>
    <p:sldId id="281" r:id="rId5"/>
    <p:sldId id="282" r:id="rId6"/>
    <p:sldId id="278" r:id="rId7"/>
    <p:sldId id="277" r:id="rId8"/>
    <p:sldId id="276" r:id="rId9"/>
    <p:sldId id="275" r:id="rId10"/>
    <p:sldId id="274" r:id="rId11"/>
    <p:sldId id="273" r:id="rId12"/>
    <p:sldId id="28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839A3-183C-422F-A3CB-5F60EFBDDC24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72B2E1-73C4-4E54-B1A2-E9ACDF2AF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321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18.05.2019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5588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18.05.2019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2193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18.05.2019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3394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18.05.2019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952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18.05.2019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6533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18.05.2019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2101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18.05.2019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69898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18.05.2019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754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18.05.2019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4217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18.05.2019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8095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18.05.2019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966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18.05.2019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4202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18.05.2019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3659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18.05.2019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879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18.05.2019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31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A7-58E7-4446-9988-668DADC603CB}" type="datetimeFigureOut">
              <a:rPr lang="ru-RU" smtClean="0"/>
              <a:t>18.05.2019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2043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844A7-58E7-4446-9988-668DADC603CB}" type="datetimeFigureOut">
              <a:rPr lang="ru-RU" smtClean="0"/>
              <a:t>18.05.2019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2C844BD-BF80-4E37-8F14-6E12C851CDF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989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990955"/>
            <a:ext cx="8208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сюжетно – ролевой игры</a:t>
            </a:r>
          </a:p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«ЗООМАГАЗИН»</a:t>
            </a:r>
            <a:endParaRPr lang="ru-RU" sz="5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5596" y="3959847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Группа старшего возраста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5606" y="5311759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Григорян А.А.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16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094773"/>
              </p:ext>
            </p:extLst>
          </p:nvPr>
        </p:nvGraphicFramePr>
        <p:xfrm>
          <a:off x="457200" y="1600200"/>
          <a:ext cx="8003232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01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16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детьми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педагога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Самостоятельная игра.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Соблюдение правил, выполнение взятых на себя ролей.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Применение приобретенных знаний, обогащение игрового опыта.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Выступает как создатель проблемно – игровых ситуаций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15616" y="692696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ПРЕЗЕНТАЦИЯ     ПРОЕКТА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95536" y="188640"/>
            <a:ext cx="53285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Результаты:</a:t>
            </a:r>
          </a:p>
          <a:p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980728"/>
            <a:ext cx="79928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Появилась потребность заботиться о животных (дети стали регулярно приносить корм, самостоятельно кормить птиц)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Знают и называют животных, имеющихся в зоомагазине; рассказывают о них и о том, как за ними необходимо ухаживать.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Охотно организуют данную игру самостоятельно.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Увеличился словарный запас детей ( ветеринар, зоотехник, зоомагазин и др.)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475656" y="764704"/>
            <a:ext cx="59046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endParaRPr lang="ru-RU" sz="8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2211254"/>
            <a:ext cx="30963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endParaRPr lang="ru-RU" sz="8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3861048"/>
            <a:ext cx="69847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8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нимание !</a:t>
            </a:r>
            <a:endParaRPr lang="ru-RU" sz="8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94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411760" y="620688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268760"/>
            <a:ext cx="8064896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Игра – это ведущий вид деятельности ребенка дошкольного возраста и один из способов проявления и выражения себя, своих чувств, мыслей, отношения к окружающему миру.</a:t>
            </a:r>
          </a:p>
          <a:p>
            <a:pPr indent="45720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Игры способствуют развитию умения концентрировать внимание, развитию памяти, речи, фантазии, восприятия.</a:t>
            </a:r>
          </a:p>
          <a:p>
            <a:pPr indent="45720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Ролевая игра – это первая возможность ребенка познакомиться с различными социальными нормами, примерить их к себе, прежде чем ими пользоваться в реальной жизни. Ребенок берет сюжеты игры из жизни, копируя поведение взрослых, но видоизменяя. Этот опыт, приобретенный в игре во взрослую жизнь, не только доставляет огромное удовольствие, но и развивает образное мышление. В такой игре ребенок лишь соприкасается с реальностью, тем самым подготавливая себя к своей будущей роли в семье и в обществе.</a:t>
            </a:r>
          </a:p>
          <a:p>
            <a:r>
              <a:rPr lang="ru-RU" b="1" i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970699" y="222704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 smtClean="0">
                <a:effectLst/>
                <a:latin typeface="Times New Roman"/>
                <a:ea typeface="Times New Roman"/>
              </a:rPr>
              <a:t>Цель:</a:t>
            </a:r>
            <a:r>
              <a:rPr lang="ru-RU" sz="2800" dirty="0" smtClean="0">
                <a:effectLst/>
                <a:latin typeface="Times New Roman"/>
                <a:ea typeface="Times New Roman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1933188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Times New Roman"/>
              </a:rPr>
              <a:t> </a:t>
            </a:r>
            <a:endParaRPr lang="ru-RU" sz="2000" dirty="0" smtClean="0">
              <a:effectLst/>
              <a:latin typeface="Times New Roman"/>
              <a:ea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8749" y="1503276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 smtClean="0">
                <a:effectLst/>
                <a:latin typeface="Times New Roman"/>
                <a:ea typeface="Times New Roman"/>
              </a:rPr>
              <a:t>Задачи: 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7641" y="2105090"/>
            <a:ext cx="806489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latin typeface="Times New Roman"/>
                <a:ea typeface="Times New Roman"/>
              </a:rPr>
              <a:t>уточнить, систематизировать и углубить знания о животных; 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latin typeface="Times New Roman"/>
                <a:ea typeface="Times New Roman"/>
              </a:rPr>
              <a:t>поощрять стремление детей делиться впечатлениями о животных, полученными из различных источников,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"/>
            </a:pPr>
            <a:r>
              <a:rPr lang="ru-RU" sz="2000" dirty="0">
                <a:latin typeface="Times New Roman"/>
                <a:ea typeface="Times New Roman"/>
              </a:rPr>
              <a:t>р</a:t>
            </a:r>
            <a:r>
              <a:rPr lang="ru-RU" sz="2000" dirty="0" smtClean="0">
                <a:effectLst/>
                <a:latin typeface="Times New Roman"/>
                <a:ea typeface="Times New Roman"/>
              </a:rPr>
              <a:t>азвивать эмоционально –доброжелательное отношение в процессе общения с животными;</a:t>
            </a:r>
          </a:p>
          <a:p>
            <a:pPr marL="342900" indent="-342900">
              <a:buFont typeface="Wingdings"/>
              <a:buChar char=""/>
            </a:pPr>
            <a:r>
              <a:rPr lang="ru-RU" sz="2000" dirty="0" smtClean="0">
                <a:latin typeface="Times New Roman"/>
                <a:ea typeface="Times New Roman"/>
              </a:rPr>
              <a:t>развивать </a:t>
            </a:r>
            <a:r>
              <a:rPr lang="ru-RU" sz="2000" dirty="0">
                <a:latin typeface="Times New Roman"/>
                <a:ea typeface="Times New Roman"/>
              </a:rPr>
              <a:t>и обогащать сюжет игры и подводить к самостоятельному созданию игровых замыслов;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effectLst/>
                <a:latin typeface="Times New Roman"/>
                <a:ea typeface="Times New Roman"/>
              </a:rPr>
              <a:t>помогать детям наладить взаимодействия в совместной игре;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effectLst/>
                <a:latin typeface="Times New Roman"/>
                <a:ea typeface="Times New Roman"/>
              </a:rPr>
              <a:t>продолжать развивать активное речевое общение детей в процессе игровой деятельности.</a:t>
            </a:r>
            <a:endParaRPr lang="ru-RU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1691680" y="639852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Расширить кругозор детей о домашних животных и правила поведения в зоомагазине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04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Овал 1"/>
          <p:cNvSpPr/>
          <p:nvPr/>
        </p:nvSpPr>
        <p:spPr>
          <a:xfrm>
            <a:off x="2746938" y="529487"/>
            <a:ext cx="3600400" cy="239909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Интеграция образовательных  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областей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32240" y="146535"/>
            <a:ext cx="1606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ПОЗНАНИЕ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47338" y="651815"/>
            <a:ext cx="2376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Расширение и уточнение представлений о животных, закрепление умения наблюдать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91860" y="4383403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социализация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5085184"/>
            <a:ext cx="2808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Приобщение к элементарным общепринятым нормам и правилам взаимодействия, воспитание дружеских взаимоотношений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20704" y="2079301"/>
            <a:ext cx="273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удожественное творчество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84160" y="3044575"/>
            <a:ext cx="24071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эстетического восприятия, умения созерцать красоту окружающего мира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-27384" y="2556355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коммуникация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8640" y="3044575"/>
            <a:ext cx="25202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умения поддерживать беседу,  высказывать свою точку зрения, учить строить высказывания, решать спорные вопросы с помощью речи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620" y="91318"/>
            <a:ext cx="28803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тение художественной литературы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4112" y="1649821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целостной картины мира и первичных ценностных представлений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2146" y="4966785"/>
            <a:ext cx="2356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безопасность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112" y="5449805"/>
            <a:ext cx="2967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Закреплять умения соблюдать правила безопасности при общении с животными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32240" y="4121793"/>
            <a:ext cx="996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труд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93320" y="4705175"/>
            <a:ext cx="2568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первичного представления о труде взрослых, воспитание ценностного отношения к собственному труду и его результатам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>
            <a:stCxn id="2" idx="7"/>
            <a:endCxn id="6" idx="1"/>
          </p:cNvCxnSpPr>
          <p:nvPr/>
        </p:nvCxnSpPr>
        <p:spPr>
          <a:xfrm flipV="1">
            <a:off x="5820072" y="331201"/>
            <a:ext cx="912168" cy="54962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 flipV="1">
            <a:off x="2411760" y="537059"/>
            <a:ext cx="862444" cy="35133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2" idx="3"/>
          </p:cNvCxnSpPr>
          <p:nvPr/>
        </p:nvCxnSpPr>
        <p:spPr>
          <a:xfrm flipH="1">
            <a:off x="2578366" y="2577240"/>
            <a:ext cx="695838" cy="13168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2267744" y="2817964"/>
            <a:ext cx="1440160" cy="226721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2" idx="4"/>
          </p:cNvCxnSpPr>
          <p:nvPr/>
        </p:nvCxnSpPr>
        <p:spPr>
          <a:xfrm>
            <a:off x="4547138" y="2928579"/>
            <a:ext cx="0" cy="145482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5436096" y="2817965"/>
            <a:ext cx="1296144" cy="1475131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2" idx="6"/>
          </p:cNvCxnSpPr>
          <p:nvPr/>
        </p:nvCxnSpPr>
        <p:spPr>
          <a:xfrm>
            <a:off x="6347338" y="1729033"/>
            <a:ext cx="672934" cy="475831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2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75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25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500"/>
                            </p:stCondLst>
                            <p:childTnLst>
                              <p:par>
                                <p:cTn id="79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20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25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7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1500"/>
                            </p:stCondLst>
                            <p:childTnLst>
                              <p:par>
                                <p:cTn id="124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8" grpId="0"/>
      <p:bldP spid="9" grpId="0"/>
      <p:bldP spid="11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662556" y="692696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556792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начала экологической культуры 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становление осознанно-правильного отношения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домашним питомцам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ормирование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детей умения играть по собственному замыслу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ормирование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коммуникативных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навыков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93264" y="711860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МЕХАНИЗМ    РЕАЛИЗАЦИИ   ПРОЕКТА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7564" y="1772816"/>
            <a:ext cx="77768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1этап  -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выявление проблемы</a:t>
            </a:r>
          </a:p>
          <a:p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2этап -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организация работы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3этап -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систематизация информации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4этап -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презентация проекта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83568" y="58146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ВЫЯВЛЕНИЕ ПРОБЛЕМЫ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734497"/>
              </p:ext>
            </p:extLst>
          </p:nvPr>
        </p:nvGraphicFramePr>
        <p:xfrm>
          <a:off x="539552" y="1556792"/>
          <a:ext cx="7992888" cy="429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964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64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детьми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педагога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Беседа с детьми, выявление знаний детей о домашних питомцах, правилах ухаживания за ними.</a:t>
                      </a: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Обсуждение чтобы они хотели узнать по этой теме.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Наблюдение за игрой детей (игровые навыки, игровая среда)</a:t>
                      </a: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Изучение методической литературы: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Зеленкова О. С.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«Совместная работа детского сада и семьи по экологическому воспитанию детей»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Образцова Т. Н.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«Ролевые игры для детей»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Михайленко Н.Я., Короткова Н.А.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сюжетной игры в детском саду»</a:t>
                      </a: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022657"/>
              </p:ext>
            </p:extLst>
          </p:nvPr>
        </p:nvGraphicFramePr>
        <p:xfrm>
          <a:off x="107504" y="594266"/>
          <a:ext cx="8496944" cy="62760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89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7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3897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детьми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педагога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35173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с детьми :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-«Как будет называться магазин»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-«Животные в природе и дома»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-«Животный мир нашего края»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-«Что мы знаем о рыбах?»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Рассказывание из личного опыта </a:t>
                      </a:r>
                      <a:r>
                        <a:rPr lang="ru-RU" sz="18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«Мой любимец»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</a:t>
                      </a:r>
                      <a:r>
                        <a:rPr lang="ru-RU" sz="18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  -потешки и сказки о животных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-Н. Носов «Живая шляпа»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-С. Городецкий «Котёнок»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Рисование «</a:t>
                      </a:r>
                      <a:r>
                        <a:rPr lang="ru-RU" sz="18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Моё</a:t>
                      </a:r>
                      <a:r>
                        <a:rPr lang="ru-RU" sz="18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любимое животное»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Аппликация </a:t>
                      </a:r>
                      <a:r>
                        <a:rPr lang="ru-RU" sz="18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«Красивые рыбки в аквариуме»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Лепка  </a:t>
                      </a:r>
                      <a:r>
                        <a:rPr lang="ru-RU" sz="18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«Щенок»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Придумывание и изготовление денежных банкнот для игры.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 рыбок для аквариума.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Оформление альбома «Аквариумные рыбки», «Каталок питомцев»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Собирательство игрушек-животных для магазина.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Взаимодействие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родителями: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Информационный листок для родителей о занятиях на тему  «Домашние питомцы»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Привлечение родителей к организации развивающей среды в группе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Привлечение родителей для изготовления атрибутов для игры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Книжка – передвижка для родителей «Игра – это серьёзно»</a:t>
                      </a: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58472" y="7104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ОРГАНИЗАЦИЯ  РАБОТЫ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8820472" y="116632"/>
            <a:ext cx="0" cy="6480720"/>
          </a:xfrm>
          <a:prstGeom prst="line">
            <a:avLst/>
          </a:prstGeom>
          <a:ln w="381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1520" y="6597352"/>
            <a:ext cx="856895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419578"/>
              </p:ext>
            </p:extLst>
          </p:nvPr>
        </p:nvGraphicFramePr>
        <p:xfrm>
          <a:off x="457200" y="1600200"/>
          <a:ext cx="7931224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5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56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детьми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педагога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Принятие на себя роли.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Обсуждение содержания игры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игрового пространства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руководства.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Распределение ролей.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Взятие на себя второстепенной роли.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Обсуждение содержания игры.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Руководство организацией игрового пространства.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19008" y="563174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СИСТЕМАТИЗАЦИЯ   ИНФОРМАЦИИ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6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602</TotalTime>
  <Words>759</Words>
  <Application>Microsoft Office PowerPoint</Application>
  <PresentationFormat>Экран (4:3)</PresentationFormat>
  <Paragraphs>126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Анна</cp:lastModifiedBy>
  <cp:revision>62</cp:revision>
  <cp:lastPrinted>2013-03-20T17:41:06Z</cp:lastPrinted>
  <dcterms:created xsi:type="dcterms:W3CDTF">2013-03-18T17:57:00Z</dcterms:created>
  <dcterms:modified xsi:type="dcterms:W3CDTF">2019-05-18T08:07:56Z</dcterms:modified>
</cp:coreProperties>
</file>