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sldIdLst>
    <p:sldId id="281" r:id="rId2"/>
    <p:sldId id="282" r:id="rId3"/>
    <p:sldId id="260" r:id="rId4"/>
    <p:sldId id="283" r:id="rId5"/>
    <p:sldId id="285" r:id="rId6"/>
    <p:sldId id="286" r:id="rId7"/>
    <p:sldId id="287" r:id="rId8"/>
    <p:sldId id="288" r:id="rId9"/>
    <p:sldId id="289" r:id="rId10"/>
    <p:sldId id="259" r:id="rId11"/>
    <p:sldId id="273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50B7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5" autoAdjust="0"/>
    <p:restoredTop sz="94643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21274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039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9256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7549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10489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2148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44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2813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1398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7990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760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3136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0815" y="980728"/>
            <a:ext cx="8133528" cy="2795736"/>
          </a:xfrm>
        </p:spPr>
        <p:txBody>
          <a:bodyPr>
            <a:normAutofit/>
          </a:bodyPr>
          <a:lstStyle/>
          <a:p>
            <a:pPr algn="ctr"/>
            <a:r>
              <a:rPr lang="ru-RU" sz="48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Предметно-развивающая среда кабинета начальных классов</a:t>
            </a:r>
            <a:endParaRPr lang="ru-RU" sz="48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9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1259632" y="5301208"/>
            <a:ext cx="6575895" cy="113500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953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1048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Оформление кабинета начальных классов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: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29124" y="1857364"/>
            <a:ext cx="4071966" cy="4223396"/>
          </a:xfrm>
        </p:spPr>
        <p:txBody>
          <a:bodyPr>
            <a:no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декоративные элементы и методические материалы, но они не должны отвлекать ученика от уроков;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использованы умеренно яркие пастельные тона, не перегружающие зрение детей;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созданы условия для комфортного обучения детей, где ребенок может обучаться, отдыхать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2048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2584" y="2714620"/>
            <a:ext cx="3469350" cy="2314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5069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003" t="4749" r="25635" b="8949"/>
          <a:stretch/>
        </p:blipFill>
        <p:spPr bwMode="auto">
          <a:xfrm rot="16200000">
            <a:off x="1436197" y="-811447"/>
            <a:ext cx="6343043" cy="8501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880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Предметно-развивающая среда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00000"/>
              </a:lnSpc>
              <a:buNone/>
            </a:pPr>
            <a:endParaRPr lang="ru-RU" sz="2400" dirty="0" smtClean="0">
              <a:solidFill>
                <a:schemeClr val="tx1"/>
              </a:solidFill>
              <a:cs typeface="Arial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ru-RU" sz="2400" dirty="0" smtClean="0">
                <a:solidFill>
                  <a:schemeClr val="tx1"/>
                </a:solidFill>
                <a:cs typeface="Arial" pitchFamily="34" charset="0"/>
              </a:rPr>
              <a:t>это </a:t>
            </a:r>
            <a:r>
              <a:rPr lang="ru-RU" sz="2400" dirty="0" smtClean="0">
                <a:solidFill>
                  <a:schemeClr val="tx1"/>
                </a:solidFill>
                <a:cs typeface="Arial" pitchFamily="34" charset="0"/>
              </a:rPr>
              <a:t>комплекс эстетических, психолого-педагогических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  <a:endParaRPr lang="ru-RU" sz="2400" dirty="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Зоны кабинета начальных классов: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857224" y="2428868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Учебная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4786314" y="2428868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Интеллектуальная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>
            <a:hlinkClick r:id="rId4" action="ppaction://hlinksldjump"/>
          </p:cNvPr>
          <p:cNvSpPr/>
          <p:nvPr/>
        </p:nvSpPr>
        <p:spPr>
          <a:xfrm>
            <a:off x="4786314" y="3643314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Двигательная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>
            <a:hlinkClick r:id="rId5" action="ppaction://hlinksldjump"/>
          </p:cNvPr>
          <p:cNvSpPr/>
          <p:nvPr/>
        </p:nvSpPr>
        <p:spPr>
          <a:xfrm>
            <a:off x="857224" y="3643314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Бытовая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>
            <a:hlinkClick r:id="rId6" action="ppaction://hlinksldjump"/>
          </p:cNvPr>
          <p:cNvSpPr/>
          <p:nvPr/>
        </p:nvSpPr>
        <p:spPr>
          <a:xfrm>
            <a:off x="857224" y="4857760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Игровая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4786314" y="4857760"/>
            <a:ext cx="3429024" cy="8572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Творческая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648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Учебная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мотивация учебной деятельности и развития познавательного интереса с помощью нестандартных приёмов и способов обучения. </a:t>
            </a: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учебную зону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тол учителя;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арты и стулья;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ш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кафы;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у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чебная доска;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и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нтерактивная доска;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к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омпьютер.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pic>
        <p:nvPicPr>
          <p:cNvPr id="3481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1" y="1428738"/>
            <a:ext cx="3214709" cy="21377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ÐÐ°ÑÑÐ¸Ð½ÐºÐ¸ Ð¿Ð¾ Ð·Ð°Ð¿ÑÐ¾ÑÑ ÐºÐ°Ð±Ð¸Ð½ÐµÑ Ð½Ð°ÑÐ°Ð»ÑÐ½ÑÑ ÐºÐ»Ð°ÑÑÐ¾Ð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1" y="3744105"/>
            <a:ext cx="3214709" cy="218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Интеллектуальная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создание условий для интеллектуального развития учащихся. </a:t>
            </a: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интеллектуальную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з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хемы;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а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лфавит;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тенды;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т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аблицы;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д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етская библиотека;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sz="24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096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l="14516" r="7460"/>
          <a:stretch>
            <a:fillRect/>
          </a:stretch>
        </p:blipFill>
        <p:spPr bwMode="auto">
          <a:xfrm>
            <a:off x="5000628" y="1285860"/>
            <a:ext cx="307183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Объект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714752"/>
            <a:ext cx="3094094" cy="2320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Бытовая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формирование у учащихся основных гигиенических норм, правил и навыков. </a:t>
            </a: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бытовую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з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раковина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для мытья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рук;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санитарно- гигиенические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средства (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жидкое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мыло, туалетная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бумага,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полотенце);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предметы для влажной уборки кабинета(ведра, половые тряпки, веники, мусорные ведра и т.д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.);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место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для питья детей.</a:t>
            </a: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9938" name="Picture 2" descr="ÐÐ°ÑÑÐ¸Ð½ÐºÐ¸ Ð¿Ð¾ Ð·Ð°Ð¿ÑÐ¾ÑÑ Ð±ÑÑÐ¾Ð²Ð°Ñ Ð·Ð¾Ð½Ð°  ÐºÐ°Ð±Ð¸Ð½ÐµÑÐµ Ð½Ð°ÑÐ°Ð»ÑÐ½ÑÑ ÐºÐ»Ð°ÑÑÐ¾Ð²"/>
          <p:cNvPicPr>
            <a:picLocks noChangeAspect="1" noChangeArrowheads="1"/>
          </p:cNvPicPr>
          <p:nvPr/>
        </p:nvPicPr>
        <p:blipFill>
          <a:blip r:embed="rId2"/>
          <a:srcRect l="33985" t="17188" r="22656" b="4687"/>
          <a:stretch>
            <a:fillRect/>
          </a:stretch>
        </p:blipFill>
        <p:spPr bwMode="auto">
          <a:xfrm>
            <a:off x="5357818" y="1857364"/>
            <a:ext cx="2748934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Двигательная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обеспечивает соблюдения режима двигательной активности и предусматривает небольшое свободное пространство для проведения подвижных игр. </a:t>
            </a: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двигательную зону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г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имнастическая стенка;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ассажный коврик.</a:t>
            </a:r>
          </a:p>
          <a:p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891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500306"/>
            <a:ext cx="3656540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Игровая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создание условий для отвлечения учащихся от учебной деятельности, разряжения эмоционально- психического состояния детей через игровую деятельность. </a:t>
            </a: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игровую зону входят: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мягкая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мебель (диван и кресла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);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журнальный столик;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детские игрушки;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игры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.</a:t>
            </a: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" name="Рисунок 5" descr="2352075-a978a30cf186bdf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2428868"/>
            <a:ext cx="3799505" cy="235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Творческая зона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357298"/>
            <a:ext cx="4000528" cy="47234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развитие творческих способностей учащихся, фантазии, </a:t>
            </a:r>
            <a:r>
              <a:rPr lang="ru-RU" sz="2000" dirty="0" err="1" smtClean="0">
                <a:solidFill>
                  <a:schemeClr val="tx1"/>
                </a:solidFill>
                <a:cs typeface="Arial" pitchFamily="34" charset="0"/>
              </a:rPr>
              <a:t>креативного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 мышления и воображения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В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творческую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з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pitchFamily="34" charset="0"/>
              </a:rPr>
              <a:t>ону входят:</a:t>
            </a:r>
            <a:endParaRPr lang="ru-RU" sz="2000" dirty="0" smtClean="0">
              <a:cs typeface="Arial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столик;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п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ластилин;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к</a:t>
            </a: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раски;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раскраски;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ru-RU" sz="2000" dirty="0" smtClean="0">
                <a:solidFill>
                  <a:schemeClr val="tx1"/>
                </a:solidFill>
                <a:cs typeface="Arial" pitchFamily="34" charset="0"/>
              </a:rPr>
              <a:t>фломастеры, карандаши.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None/>
            </a:pPr>
            <a:endParaRPr lang="ru-RU" sz="2000" dirty="0" smtClean="0">
              <a:solidFill>
                <a:schemeClr val="tx1"/>
              </a:solidFill>
              <a:cs typeface="Arial" pitchFamily="34" charset="0"/>
            </a:endParaRPr>
          </a:p>
          <a:p>
            <a:endParaRPr lang="ru-RU" sz="2000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686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214554"/>
            <a:ext cx="3881422" cy="29110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619</TotalTime>
  <Words>324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Базис</vt:lpstr>
      <vt:lpstr>Предметно-развивающая среда кабинета начальных классов</vt:lpstr>
      <vt:lpstr>Предметно-развивающая среда</vt:lpstr>
      <vt:lpstr>Зоны кабинета начальных классов:</vt:lpstr>
      <vt:lpstr>Учебная зона</vt:lpstr>
      <vt:lpstr>Интеллектуальная зона</vt:lpstr>
      <vt:lpstr>Бытовая зона</vt:lpstr>
      <vt:lpstr>Двигательная зона</vt:lpstr>
      <vt:lpstr>Игровая зона</vt:lpstr>
      <vt:lpstr>Творческая зона</vt:lpstr>
      <vt:lpstr>Оформление кабинета начальных классов: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«Предметно-развивающая среда кабинета начальных классов.</dc:title>
  <dc:creator>Юлиана</dc:creator>
  <cp:lastModifiedBy>Пользователь Windows</cp:lastModifiedBy>
  <cp:revision>56</cp:revision>
  <dcterms:created xsi:type="dcterms:W3CDTF">2015-10-25T09:06:40Z</dcterms:created>
  <dcterms:modified xsi:type="dcterms:W3CDTF">2018-05-16T11:03:19Z</dcterms:modified>
</cp:coreProperties>
</file>