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FF11F-FE9A-4AE2-ADF4-D045B4686761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D53-2649-46FE-9386-F70DCBD92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301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FF11F-FE9A-4AE2-ADF4-D045B4686761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D53-2649-46FE-9386-F70DCBD92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958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FF11F-FE9A-4AE2-ADF4-D045B4686761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D53-2649-46FE-9386-F70DCBD92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730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FF11F-FE9A-4AE2-ADF4-D045B4686761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D53-2649-46FE-9386-F70DCBD92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487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FF11F-FE9A-4AE2-ADF4-D045B4686761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D53-2649-46FE-9386-F70DCBD92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645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FF11F-FE9A-4AE2-ADF4-D045B4686761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D53-2649-46FE-9386-F70DCBD92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869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FF11F-FE9A-4AE2-ADF4-D045B4686761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D53-2649-46FE-9386-F70DCBD92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447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FF11F-FE9A-4AE2-ADF4-D045B4686761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D53-2649-46FE-9386-F70DCBD92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064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FF11F-FE9A-4AE2-ADF4-D045B4686761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D53-2649-46FE-9386-F70DCBD92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626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FF11F-FE9A-4AE2-ADF4-D045B4686761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D53-2649-46FE-9386-F70DCBD92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818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FF11F-FE9A-4AE2-ADF4-D045B4686761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68D53-2649-46FE-9386-F70DCBD92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715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FF11F-FE9A-4AE2-ADF4-D045B4686761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68D53-2649-46FE-9386-F70DCBD92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8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42319"/>
            <a:ext cx="9144000" cy="2387600"/>
          </a:xfrm>
        </p:spPr>
        <p:txBody>
          <a:bodyPr>
            <a:noAutofit/>
          </a:bodyPr>
          <a:lstStyle/>
          <a:p>
            <a:r>
              <a:rPr lang="ru-RU" sz="9600" b="1" dirty="0" smtClean="0"/>
              <a:t>Урок </a:t>
            </a:r>
            <a:br>
              <a:rPr lang="ru-RU" sz="9600" b="1" dirty="0" smtClean="0"/>
            </a:br>
            <a:r>
              <a:rPr lang="ru-RU" sz="9600" b="1" dirty="0" smtClean="0"/>
              <a:t>русского языка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95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Упражнение 43</a:t>
            </a:r>
            <a:endParaRPr lang="ru-RU" dirty="0"/>
          </a:p>
        </p:txBody>
      </p:sp>
      <p:pic>
        <p:nvPicPr>
          <p:cNvPr id="4" name="Объект 3" descr="C:\Users\Шамиль\AppData\Local\Microsoft\Windows\INetCache\Content.Word\5ab4a015a65b4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2" b="16966"/>
          <a:stretch>
            <a:fillRect/>
          </a:stretch>
        </p:blipFill>
        <p:spPr bwMode="auto">
          <a:xfrm>
            <a:off x="1202185" y="1911027"/>
            <a:ext cx="10012987" cy="24736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33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26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/>
              <a:t>«</a:t>
            </a:r>
            <a:r>
              <a:rPr lang="ru-RU" sz="4800" b="1" dirty="0"/>
              <a:t>Берегите наш язык, наш прекрасный русский язык, этот клад, это достояние, переданное нашими предшественниками»</a:t>
            </a:r>
            <a:r>
              <a:rPr lang="ru-RU" sz="4800" dirty="0"/>
              <a:t> </a:t>
            </a:r>
            <a:endParaRPr lang="ru-RU" sz="4800" dirty="0" smtClean="0"/>
          </a:p>
          <a:p>
            <a:pPr marL="0" indent="0" algn="r">
              <a:buNone/>
            </a:pPr>
            <a:r>
              <a:rPr lang="ru-RU" sz="3200" dirty="0" smtClean="0"/>
              <a:t>Иван Сергеевич Тургенев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4972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t="-9000" r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" t="13376" r="9741" b="34884"/>
          <a:stretch/>
        </p:blipFill>
        <p:spPr>
          <a:xfrm>
            <a:off x="109461" y="1865870"/>
            <a:ext cx="11528234" cy="20635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104" y="58502"/>
            <a:ext cx="8362950" cy="8896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9" t="8868" r="16738" b="27158"/>
          <a:stretch/>
        </p:blipFill>
        <p:spPr>
          <a:xfrm>
            <a:off x="3581400" y="651626"/>
            <a:ext cx="4584357" cy="840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96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7317" y="1605287"/>
            <a:ext cx="10417366" cy="435133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Дуб-дубы</a:t>
            </a:r>
            <a:r>
              <a:rPr lang="ru-RU" sz="4800" b="1" dirty="0"/>
              <a:t>;</a:t>
            </a:r>
            <a:endParaRPr lang="ru-RU" sz="4800" b="1" dirty="0" smtClean="0"/>
          </a:p>
          <a:p>
            <a:pPr algn="ctr"/>
            <a:r>
              <a:rPr lang="ru-RU" sz="4800" b="1" dirty="0" smtClean="0"/>
              <a:t>Море-моря; </a:t>
            </a:r>
          </a:p>
          <a:p>
            <a:pPr algn="ctr"/>
            <a:r>
              <a:rPr lang="ru-RU" sz="4800" b="1" dirty="0"/>
              <a:t>Г</a:t>
            </a:r>
            <a:r>
              <a:rPr lang="ru-RU" sz="4800" b="1" dirty="0" smtClean="0"/>
              <a:t>русть – грустный;</a:t>
            </a:r>
          </a:p>
          <a:p>
            <a:pPr algn="ctr"/>
            <a:r>
              <a:rPr lang="ru-RU" sz="4800" b="1" dirty="0" smtClean="0"/>
              <a:t>Железка – железо;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80942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160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Тема: </a:t>
            </a:r>
            <a:r>
              <a:rPr lang="ru-RU" sz="4800" b="1" dirty="0" smtClean="0"/>
              <a:t>Звуки </a:t>
            </a:r>
            <a:r>
              <a:rPr lang="ru-RU" sz="4800" b="1" dirty="0"/>
              <a:t>и буквы, </a:t>
            </a:r>
            <a:r>
              <a:rPr lang="ru-RU" sz="4800" b="1" dirty="0" smtClean="0"/>
              <a:t>повторение.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696705"/>
            <a:ext cx="10515600" cy="348025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Цель: </a:t>
            </a:r>
            <a:r>
              <a:rPr lang="ru-RU" sz="4400" dirty="0"/>
              <a:t>повторить и закрепить знания по теме звуки и </a:t>
            </a:r>
            <a:r>
              <a:rPr lang="ru-RU" sz="4400" dirty="0" smtClean="0"/>
              <a:t>буквы.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9574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/>
              <a:t>Выпишите слова с непроизносимой согласной.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38200" y="2156131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ru-RU" sz="4400" b="1" dirty="0"/>
              <a:t>Лес..</a:t>
            </a:r>
            <a:r>
              <a:rPr lang="ru-RU" sz="4400" b="1" dirty="0" err="1"/>
              <a:t>ница</a:t>
            </a:r>
            <a:r>
              <a:rPr lang="ru-RU" sz="4400" b="1" dirty="0"/>
              <a:t>, </a:t>
            </a:r>
            <a:r>
              <a:rPr lang="ru-RU" sz="4400" b="1" dirty="0" err="1"/>
              <a:t>учас</a:t>
            </a:r>
            <a:r>
              <a:rPr lang="ru-RU" sz="4400" b="1" dirty="0"/>
              <a:t>..ник, запас..</a:t>
            </a:r>
            <a:r>
              <a:rPr lang="ru-RU" sz="4400" b="1" dirty="0" err="1"/>
              <a:t>ливый</a:t>
            </a:r>
            <a:r>
              <a:rPr lang="ru-RU" sz="4400" b="1" dirty="0"/>
              <a:t>, яс..</a:t>
            </a:r>
            <a:r>
              <a:rPr lang="ru-RU" sz="4400" b="1" dirty="0" err="1"/>
              <a:t>ный</a:t>
            </a:r>
            <a:r>
              <a:rPr lang="ru-RU" sz="4400" b="1" dirty="0"/>
              <a:t>, </a:t>
            </a:r>
            <a:r>
              <a:rPr lang="ru-RU" sz="4400" b="1" dirty="0" err="1"/>
              <a:t>опас</a:t>
            </a:r>
            <a:r>
              <a:rPr lang="ru-RU" sz="4400" b="1" dirty="0"/>
              <a:t>..</a:t>
            </a:r>
            <a:r>
              <a:rPr lang="ru-RU" sz="4400" b="1" dirty="0" err="1"/>
              <a:t>ный</a:t>
            </a:r>
            <a:r>
              <a:rPr lang="ru-RU" sz="4400" b="1" dirty="0"/>
              <a:t>, </a:t>
            </a:r>
            <a:r>
              <a:rPr lang="ru-RU" sz="4400" b="1" dirty="0" err="1"/>
              <a:t>праз</a:t>
            </a:r>
            <a:r>
              <a:rPr lang="ru-RU" sz="4400" b="1" dirty="0"/>
              <a:t>..</a:t>
            </a:r>
            <a:r>
              <a:rPr lang="ru-RU" sz="4400" b="1" dirty="0" err="1"/>
              <a:t>ничный</a:t>
            </a:r>
            <a:r>
              <a:rPr lang="ru-RU" sz="4400" b="1" dirty="0"/>
              <a:t>, </a:t>
            </a:r>
            <a:r>
              <a:rPr lang="ru-RU" sz="4400" b="1" dirty="0" err="1"/>
              <a:t>ярос</a:t>
            </a:r>
            <a:r>
              <a:rPr lang="ru-RU" sz="4400" b="1" dirty="0"/>
              <a:t>..</a:t>
            </a:r>
            <a:r>
              <a:rPr lang="ru-RU" sz="4400" b="1" dirty="0" err="1"/>
              <a:t>ный</a:t>
            </a:r>
            <a:r>
              <a:rPr lang="ru-RU" sz="4400" b="1" dirty="0"/>
              <a:t>, ужас..</a:t>
            </a:r>
            <a:r>
              <a:rPr lang="ru-RU" sz="4400" b="1" dirty="0" err="1"/>
              <a:t>ный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1068636" y="2304457"/>
            <a:ext cx="104173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b="1" dirty="0" smtClean="0"/>
              <a:t>Лес</a:t>
            </a:r>
            <a:r>
              <a:rPr lang="ru-RU" sz="4400" b="1" dirty="0" smtClean="0">
                <a:solidFill>
                  <a:srgbClr val="FF0000"/>
                </a:solidFill>
              </a:rPr>
              <a:t>т</a:t>
            </a:r>
            <a:r>
              <a:rPr lang="ru-RU" sz="4400" b="1" dirty="0" smtClean="0"/>
              <a:t>ница, учас</a:t>
            </a:r>
            <a:r>
              <a:rPr lang="ru-RU" sz="4400" b="1" dirty="0" smtClean="0">
                <a:solidFill>
                  <a:srgbClr val="FF0000"/>
                </a:solidFill>
              </a:rPr>
              <a:t>т</a:t>
            </a:r>
            <a:r>
              <a:rPr lang="ru-RU" sz="4400" b="1" dirty="0" smtClean="0"/>
              <a:t>ник, праз</a:t>
            </a:r>
            <a:r>
              <a:rPr lang="ru-RU" sz="4400" b="1" dirty="0" smtClean="0">
                <a:solidFill>
                  <a:srgbClr val="FF0000"/>
                </a:solidFill>
              </a:rPr>
              <a:t>д</a:t>
            </a:r>
            <a:r>
              <a:rPr lang="ru-RU" sz="4400" b="1" dirty="0" smtClean="0"/>
              <a:t>ничный, ярос</a:t>
            </a:r>
            <a:r>
              <a:rPr lang="ru-RU" sz="4400" b="1" dirty="0" smtClean="0">
                <a:solidFill>
                  <a:srgbClr val="FF0000"/>
                </a:solidFill>
              </a:rPr>
              <a:t>т</a:t>
            </a:r>
            <a:r>
              <a:rPr lang="ru-RU" sz="4400" b="1" dirty="0" smtClean="0"/>
              <a:t>ный.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79087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71901"/>
            <a:ext cx="10515600" cy="1325563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Сп</a:t>
            </a:r>
            <a:r>
              <a:rPr lang="ru-RU" sz="4000" b="1" dirty="0" smtClean="0"/>
              <a:t>ишите </a:t>
            </a:r>
            <a:r>
              <a:rPr lang="ru-RU" sz="4000" b="1" dirty="0"/>
              <a:t>словосочетания, заменяя выделенные слова синонимами с непроизносимой согласной.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ru-RU" sz="4400" b="1" dirty="0"/>
              <a:t>П</a:t>
            </a:r>
            <a:r>
              <a:rPr lang="ru-RU" sz="4400" b="1" dirty="0" smtClean="0"/>
              <a:t>ечальный</a:t>
            </a:r>
            <a:r>
              <a:rPr lang="ru-RU" sz="4400" dirty="0" smtClean="0"/>
              <a:t> рассказ, </a:t>
            </a:r>
            <a:r>
              <a:rPr lang="ru-RU" sz="4400" b="1" dirty="0"/>
              <a:t>з</a:t>
            </a:r>
            <a:r>
              <a:rPr lang="ru-RU" sz="4400" b="1" dirty="0" smtClean="0"/>
              <a:t>наменитый</a:t>
            </a:r>
            <a:r>
              <a:rPr lang="ru-RU" sz="4400" dirty="0" smtClean="0"/>
              <a:t> писатель, </a:t>
            </a:r>
            <a:r>
              <a:rPr lang="ru-RU" sz="4400" b="1" dirty="0" smtClean="0"/>
              <a:t>красивая</a:t>
            </a:r>
            <a:r>
              <a:rPr lang="ru-RU" sz="4400" dirty="0" smtClean="0"/>
              <a:t> девочка, </a:t>
            </a:r>
            <a:r>
              <a:rPr lang="ru-RU" sz="4400" b="1" dirty="0" smtClean="0"/>
              <a:t>весёлый</a:t>
            </a:r>
            <a:r>
              <a:rPr lang="ru-RU" sz="4400" dirty="0" smtClean="0"/>
              <a:t> народ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1123244" y="2506662"/>
            <a:ext cx="99455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Грус</a:t>
            </a:r>
            <a:r>
              <a:rPr lang="ru-RU" sz="4400" b="1" dirty="0" smtClean="0">
                <a:solidFill>
                  <a:srgbClr val="FF0000"/>
                </a:solidFill>
              </a:rPr>
              <a:t>т</a:t>
            </a:r>
            <a:r>
              <a:rPr lang="ru-RU" sz="4400" b="1" dirty="0" smtClean="0"/>
              <a:t>ный</a:t>
            </a:r>
            <a:r>
              <a:rPr lang="ru-RU" sz="4400" dirty="0" smtClean="0"/>
              <a:t> рассказ, </a:t>
            </a:r>
            <a:r>
              <a:rPr lang="ru-RU" sz="4400" b="1" dirty="0" smtClean="0"/>
              <a:t>извес</a:t>
            </a:r>
            <a:r>
              <a:rPr lang="ru-RU" sz="4400" b="1" dirty="0" smtClean="0">
                <a:solidFill>
                  <a:srgbClr val="FF0000"/>
                </a:solidFill>
              </a:rPr>
              <a:t>т</a:t>
            </a:r>
            <a:r>
              <a:rPr lang="ru-RU" sz="4400" b="1" dirty="0" smtClean="0"/>
              <a:t>ный</a:t>
            </a:r>
            <a:r>
              <a:rPr lang="ru-RU" sz="4400" dirty="0" smtClean="0"/>
              <a:t> писатель, </a:t>
            </a:r>
            <a:r>
              <a:rPr lang="ru-RU" sz="4400" b="1" dirty="0" smtClean="0"/>
              <a:t>прелес</a:t>
            </a:r>
            <a:r>
              <a:rPr lang="ru-RU" sz="4400" b="1" dirty="0" smtClean="0">
                <a:solidFill>
                  <a:srgbClr val="FF0000"/>
                </a:solidFill>
              </a:rPr>
              <a:t>т</a:t>
            </a:r>
            <a:r>
              <a:rPr lang="ru-RU" sz="4400" b="1" dirty="0" smtClean="0"/>
              <a:t>ная</a:t>
            </a:r>
            <a:r>
              <a:rPr lang="ru-RU" sz="4400" dirty="0" smtClean="0"/>
              <a:t> девочка, </a:t>
            </a:r>
            <a:r>
              <a:rPr lang="ru-RU" sz="4400" b="1" dirty="0" smtClean="0"/>
              <a:t>радос</a:t>
            </a:r>
            <a:r>
              <a:rPr lang="ru-RU" sz="4400" b="1" dirty="0" smtClean="0">
                <a:solidFill>
                  <a:srgbClr val="FF0000"/>
                </a:solidFill>
              </a:rPr>
              <a:t>т</a:t>
            </a:r>
            <a:r>
              <a:rPr lang="ru-RU" sz="4400" b="1" dirty="0" smtClean="0"/>
              <a:t>ный</a:t>
            </a:r>
            <a:r>
              <a:rPr lang="ru-RU" sz="4400" dirty="0" smtClean="0"/>
              <a:t> народ.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6565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282" y="1499059"/>
            <a:ext cx="10135518" cy="78062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Хохот, будить, добрый, стучать, мороз, рябина, друзья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405196"/>
            <a:ext cx="10515600" cy="741305"/>
          </a:xfrm>
        </p:spPr>
        <p:txBody>
          <a:bodyPr>
            <a:normAutofit/>
          </a:bodyPr>
          <a:lstStyle/>
          <a:p>
            <a:pPr algn="just"/>
            <a:r>
              <a:rPr lang="ru-RU" sz="4000" dirty="0"/>
              <a:t>Д</a:t>
            </a:r>
            <a:r>
              <a:rPr lang="ru-RU" sz="4000" dirty="0" smtClean="0"/>
              <a:t>обрый</a:t>
            </a:r>
            <a:r>
              <a:rPr lang="ru-RU" sz="4000" dirty="0"/>
              <a:t>, рябина, </a:t>
            </a:r>
            <a:r>
              <a:rPr lang="ru-RU" sz="4000" dirty="0" smtClean="0"/>
              <a:t>друзья;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3157517"/>
            <a:ext cx="3902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/>
              <a:t>Стучать</a:t>
            </a:r>
            <a:r>
              <a:rPr lang="ru-RU" sz="4000" dirty="0"/>
              <a:t>, </a:t>
            </a:r>
            <a:r>
              <a:rPr lang="ru-RU" sz="4000" dirty="0" smtClean="0"/>
              <a:t>хохот.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29876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5318" y="1027906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 smtClean="0"/>
              <a:t>Самостоятельная работа.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80321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163</Words>
  <Application>Microsoft Office PowerPoint</Application>
  <PresentationFormat>Широкоэкранный</PresentationFormat>
  <Paragraphs>20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Урок  русского языка</vt:lpstr>
      <vt:lpstr>Презентация PowerPoint</vt:lpstr>
      <vt:lpstr>Презентация PowerPoint</vt:lpstr>
      <vt:lpstr>Презентация PowerPoint</vt:lpstr>
      <vt:lpstr>Тема: Звуки и буквы, повторение.</vt:lpstr>
      <vt:lpstr>Выпишите слова с непроизносимой согласной.</vt:lpstr>
      <vt:lpstr>Спишите словосочетания, заменяя выделенные слова синонимами с непроизносимой согласной.</vt:lpstr>
      <vt:lpstr>Хохот, будить, добрый, стучать, мороз, рябина, друзья </vt:lpstr>
      <vt:lpstr>Презентация PowerPoint</vt:lpstr>
      <vt:lpstr>Упражнение 43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русского языка</dc:title>
  <dc:creator>RePack by Diakov</dc:creator>
  <cp:lastModifiedBy>RePack by Diakov</cp:lastModifiedBy>
  <cp:revision>9</cp:revision>
  <dcterms:created xsi:type="dcterms:W3CDTF">2018-09-26T16:48:31Z</dcterms:created>
  <dcterms:modified xsi:type="dcterms:W3CDTF">2018-09-27T17:20:55Z</dcterms:modified>
</cp:coreProperties>
</file>