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14062" y="332656"/>
            <a:ext cx="4118178" cy="5040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90543" y="364594"/>
            <a:ext cx="3913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МБДОУ «Детский сад №111»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1844824"/>
            <a:ext cx="4464496" cy="2448272"/>
          </a:xfrm>
          <a:prstGeom prst="round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Ширма для театра</a:t>
            </a:r>
            <a:endParaRPr lang="ru-RU" sz="5400" dirty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4869160"/>
            <a:ext cx="2232248" cy="5847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831532" y="4869160"/>
            <a:ext cx="2196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Автор: воспитатель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Полушкина Е.И.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3973" y="6165304"/>
            <a:ext cx="2558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г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Н. Новгород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5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417" y="1340768"/>
            <a:ext cx="6995165" cy="4837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55909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4236" y="1124744"/>
            <a:ext cx="5976664" cy="51981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154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219601"/>
            <a:ext cx="5616624" cy="51820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686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04146"/>
            <a:ext cx="6624736" cy="4968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6421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49" y="-13692"/>
            <a:ext cx="5143500" cy="685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0746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1.culture.ru/c/69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988840"/>
            <a:ext cx="682058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4264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</cp:revision>
  <dcterms:created xsi:type="dcterms:W3CDTF">2019-05-18T07:27:12Z</dcterms:created>
  <dcterms:modified xsi:type="dcterms:W3CDTF">2019-05-18T07:43:47Z</dcterms:modified>
</cp:coreProperties>
</file>