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sldIdLst>
    <p:sldId id="256" r:id="rId2"/>
    <p:sldId id="257" r:id="rId3"/>
    <p:sldId id="277" r:id="rId4"/>
    <p:sldId id="260" r:id="rId5"/>
    <p:sldId id="261" r:id="rId6"/>
    <p:sldId id="263" r:id="rId7"/>
    <p:sldId id="264" r:id="rId8"/>
    <p:sldId id="278" r:id="rId9"/>
    <p:sldId id="267" r:id="rId10"/>
    <p:sldId id="270" r:id="rId11"/>
    <p:sldId id="271" r:id="rId12"/>
    <p:sldId id="272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4660"/>
  </p:normalViewPr>
  <p:slideViewPr>
    <p:cSldViewPr>
      <p:cViewPr varScale="1">
        <p:scale>
          <a:sx n="83" d="100"/>
          <a:sy n="83" d="100"/>
        </p:scale>
        <p:origin x="149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718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733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888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1412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7789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0608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987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980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81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640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87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036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981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017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163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24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244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107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erspektiva-olymp.ru/pony/main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rosta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kru.ru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syndychok-znaniy.ru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venok.ru/sov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ega-talant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ir-olimpiad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runodog.r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m.kirov.r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athkang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konkurs-rebus.r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emu.cerm.ru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ya-enciklopedia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412776"/>
            <a:ext cx="860444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/>
              </a:rPr>
              <a:t>Олимпиады для учащихся начальной школы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229200"/>
            <a:ext cx="8892480" cy="121500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hlinkClick r:id="rId2"/>
              </a:rPr>
              <a:t>http://www.perspektiva-olymp.ru/pony/main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5074" y="980728"/>
            <a:ext cx="8686800" cy="34563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Международные интеллектуальные детские конкурсы </a:t>
            </a:r>
            <a:endParaRPr lang="ru-RU" sz="40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sz="4000" b="1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«Пони»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651" y="558924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hlinkClick r:id="rId2"/>
              </a:rPr>
              <a:t>www.farosta.ru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6023" y="980728"/>
            <a:ext cx="8856984" cy="208823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Всероссийские конкурсы, викторины и </a:t>
            </a:r>
            <a:r>
              <a:rPr lang="ru-RU" sz="4000" b="1" dirty="0" smtClean="0">
                <a:solidFill>
                  <a:schemeClr val="bg1"/>
                </a:solidFill>
              </a:rPr>
              <a:t>олимпиады</a:t>
            </a:r>
          </a:p>
          <a:p>
            <a:pPr algn="ctr">
              <a:buNone/>
            </a:pPr>
            <a:endParaRPr lang="ru-RU" sz="4000" b="1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«Фактор роста»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59" y="5085184"/>
            <a:ext cx="7429499" cy="1478570"/>
          </a:xfrm>
        </p:spPr>
        <p:txBody>
          <a:bodyPr/>
          <a:lstStyle/>
          <a:p>
            <a:pPr algn="ctr"/>
            <a:r>
              <a:rPr lang="en-US" dirty="0" smtClean="0">
                <a:hlinkClick r:id="rId2"/>
              </a:rPr>
              <a:t>http://www.unikru.ru/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6059" y="548680"/>
            <a:ext cx="7429499" cy="35417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Международные викторины, олимпиады, </a:t>
            </a:r>
            <a:r>
              <a:rPr lang="ru-RU" sz="4000" b="1" dirty="0" smtClean="0">
                <a:solidFill>
                  <a:schemeClr val="bg1"/>
                </a:solidFill>
              </a:rPr>
              <a:t>конкурсы</a:t>
            </a:r>
          </a:p>
          <a:p>
            <a:pPr algn="ctr">
              <a:buNone/>
            </a:pPr>
            <a:endParaRPr lang="ru-RU" sz="40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«Уникум»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517232"/>
            <a:ext cx="7429499" cy="147857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https://syndychok-znaniy.ru/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764704"/>
            <a:ext cx="9144000" cy="302433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Всероссийские дистанционные </a:t>
            </a:r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мероприятия</a:t>
            </a:r>
          </a:p>
          <a:p>
            <a:pPr algn="ctr">
              <a:buNone/>
            </a:pPr>
            <a:endParaRPr lang="ru-RU" sz="40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«Сундучок Знаний»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379430"/>
            <a:ext cx="7429499" cy="147857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https://www.covenok.ru/sov/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764704"/>
            <a:ext cx="7429499" cy="441987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Международная эвристическая </a:t>
            </a:r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олимпиада</a:t>
            </a:r>
          </a:p>
          <a:p>
            <a:pPr algn="ctr">
              <a:buNone/>
            </a:pPr>
            <a:endParaRPr lang="ru-RU" sz="40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«Совёнок» </a:t>
            </a:r>
            <a:r>
              <a:rPr lang="ru-RU" dirty="0" smtClean="0">
                <a:solidFill>
                  <a:schemeClr val="bg1"/>
                </a:solidFill>
                <a:latin typeface="Georgia" panose="02040502050405020303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Georgia" panose="02040502050405020303" pitchFamily="18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7321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hlinkClick r:id="rId2"/>
              </a:rPr>
              <a:t>https://mega-talant.com/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100" y="404664"/>
            <a:ext cx="9108504" cy="410445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Международные и всероссийские олимпиады, конкурсы, турниры и творческие 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марафоны</a:t>
            </a:r>
          </a:p>
          <a:p>
            <a:pPr algn="ctr">
              <a:buNone/>
            </a:pPr>
            <a:endParaRPr lang="ru-RU" sz="3600" b="1" dirty="0" smtClean="0">
              <a:solidFill>
                <a:schemeClr val="bg2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«Мега Талант» Дистанционные олимпиады и конкурсы для школьников и учителей</a:t>
            </a:r>
            <a:endParaRPr lang="ru-RU" sz="3600" b="1" dirty="0">
              <a:solidFill>
                <a:schemeClr val="bg2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085184"/>
            <a:ext cx="7429499" cy="147857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Georgia" panose="02040502050405020303" pitchFamily="18" charset="0"/>
                <a:hlinkClick r:id="rId2"/>
              </a:rPr>
              <a:t>https://mir-olimpiad.ru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5262" y="175318"/>
            <a:ext cx="7429499" cy="35417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Всероссийские олимпиады и </a:t>
            </a:r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конкурсы</a:t>
            </a:r>
          </a:p>
          <a:p>
            <a:pPr algn="ctr">
              <a:buNone/>
            </a:pPr>
            <a:endParaRPr lang="ru-RU" sz="40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«Мир-Олимпиад» 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414" y="4653136"/>
            <a:ext cx="7429499" cy="1478570"/>
          </a:xfrm>
        </p:spPr>
        <p:txBody>
          <a:bodyPr/>
          <a:lstStyle/>
          <a:p>
            <a:pPr algn="ctr"/>
            <a:r>
              <a:rPr lang="en-US" dirty="0" smtClean="0">
                <a:hlinkClick r:id="rId2"/>
              </a:rPr>
              <a:t>http://runodog.ru/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6327" y="620688"/>
            <a:ext cx="8877672" cy="46699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Международный игровой конкурс по истории мировой </a:t>
            </a:r>
            <a:r>
              <a:rPr lang="ru-RU" sz="4000" b="1" dirty="0" smtClean="0">
                <a:solidFill>
                  <a:schemeClr val="bg1"/>
                </a:solidFill>
              </a:rPr>
              <a:t>культуры</a:t>
            </a:r>
          </a:p>
          <a:p>
            <a:pPr algn="ctr">
              <a:buNone/>
            </a:pPr>
            <a:endParaRPr lang="ru-RU" sz="4000" b="1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«Золотое руно»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97152"/>
            <a:ext cx="7429499" cy="1478570"/>
          </a:xfrm>
        </p:spPr>
        <p:txBody>
          <a:bodyPr/>
          <a:lstStyle/>
          <a:p>
            <a:pPr algn="ctr"/>
            <a:r>
              <a:rPr lang="en-US" dirty="0" smtClean="0">
                <a:hlinkClick r:id="rId2"/>
              </a:rPr>
              <a:t>http://www.rm.kirov.ru/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76672"/>
            <a:ext cx="7429499" cy="35417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Международная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конкурс-игра по языкознанию</a:t>
            </a:r>
          </a:p>
          <a:p>
            <a:pPr algn="ctr">
              <a:buNone/>
            </a:pPr>
            <a:endParaRPr lang="ru-RU" sz="4000" b="1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«Русский Медвежонок»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25144"/>
            <a:ext cx="7429499" cy="1478570"/>
          </a:xfrm>
        </p:spPr>
        <p:txBody>
          <a:bodyPr/>
          <a:lstStyle/>
          <a:p>
            <a:pPr algn="ctr"/>
            <a:r>
              <a:rPr lang="en-US" dirty="0" smtClean="0">
                <a:hlinkClick r:id="rId2"/>
              </a:rPr>
              <a:t>https://mathkang.ru/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3846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Международная конкурс-игра</a:t>
            </a:r>
            <a:endParaRPr lang="ru-RU" sz="4000" b="1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sz="40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«Кенгуру»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610" y="5085184"/>
            <a:ext cx="7429499" cy="1478570"/>
          </a:xfrm>
        </p:spPr>
        <p:txBody>
          <a:bodyPr/>
          <a:lstStyle/>
          <a:p>
            <a:pPr algn="ctr"/>
            <a:r>
              <a:rPr lang="en-US" dirty="0" smtClean="0">
                <a:hlinkClick r:id="rId2"/>
              </a:rPr>
              <a:t>http://konkurs-rebus.ru/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59" y="69269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Международный </a:t>
            </a:r>
            <a:r>
              <a:rPr lang="ru-RU" sz="4000" b="1" dirty="0" smtClean="0">
                <a:solidFill>
                  <a:schemeClr val="bg1"/>
                </a:solidFill>
              </a:rPr>
              <a:t>математический конкурс</a:t>
            </a:r>
          </a:p>
          <a:p>
            <a:pPr algn="ctr">
              <a:buNone/>
            </a:pPr>
            <a:endParaRPr lang="ru-RU" sz="4000" b="1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«Ребус»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610" y="5085184"/>
            <a:ext cx="7429499" cy="1478570"/>
          </a:xfrm>
        </p:spPr>
        <p:txBody>
          <a:bodyPr/>
          <a:lstStyle/>
          <a:p>
            <a:pPr algn="ctr"/>
            <a:r>
              <a:rPr lang="en-US" dirty="0">
                <a:hlinkClick r:id="rId2"/>
              </a:rPr>
              <a:t>http://emu.cerm.ru/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59" y="69269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Международный </a:t>
            </a:r>
            <a:r>
              <a:rPr lang="ru-RU" sz="4000" b="1" dirty="0" smtClean="0">
                <a:solidFill>
                  <a:schemeClr val="bg1"/>
                </a:solidFill>
              </a:rPr>
              <a:t>мониторинговый проект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Эрудит-Марафон </a:t>
            </a:r>
            <a:r>
              <a:rPr lang="ru-RU" sz="4000" b="1" dirty="0" smtClean="0">
                <a:solidFill>
                  <a:schemeClr val="bg1"/>
                </a:solidFill>
              </a:rPr>
              <a:t> </a:t>
            </a:r>
          </a:p>
          <a:p>
            <a:pPr algn="ctr">
              <a:buNone/>
            </a:pPr>
            <a:endParaRPr lang="ru-RU" sz="4000" b="1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«ЭМУ»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64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278" y="5379430"/>
            <a:ext cx="7429499" cy="1478570"/>
          </a:xfrm>
        </p:spPr>
        <p:txBody>
          <a:bodyPr/>
          <a:lstStyle/>
          <a:p>
            <a:pPr algn="ctr"/>
            <a:r>
              <a:rPr lang="en-US" dirty="0" smtClean="0">
                <a:hlinkClick r:id="rId2"/>
              </a:rPr>
              <a:t>http://ya-enciklopedia.ru/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3" y="836712"/>
            <a:ext cx="9433048" cy="30963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Международный конкурс по основным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школьным </a:t>
            </a:r>
            <a:r>
              <a:rPr lang="ru-RU" sz="4000" b="1" dirty="0" smtClean="0">
                <a:solidFill>
                  <a:schemeClr val="bg1"/>
                </a:solidFill>
              </a:rPr>
              <a:t>предметам</a:t>
            </a:r>
          </a:p>
          <a:p>
            <a:pPr algn="ctr">
              <a:buNone/>
            </a:pPr>
            <a:endParaRPr lang="ru-RU" sz="4000" b="1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«Я энциклопедия»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74</TotalTime>
  <Words>159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Georgia</vt:lpstr>
      <vt:lpstr>Trebuchet MS</vt:lpstr>
      <vt:lpstr>Tw Cen MT</vt:lpstr>
      <vt:lpstr>Контур</vt:lpstr>
      <vt:lpstr>Презентация PowerPoint</vt:lpstr>
      <vt:lpstr>https://mega-talant.com/ </vt:lpstr>
      <vt:lpstr>https://mir-olimpiad.ru </vt:lpstr>
      <vt:lpstr>http://runodog.ru/ </vt:lpstr>
      <vt:lpstr>http://www.rm.kirov.ru/ </vt:lpstr>
      <vt:lpstr>https://mathkang.ru/ </vt:lpstr>
      <vt:lpstr>http://konkurs-rebus.ru/ </vt:lpstr>
      <vt:lpstr>http://emu.cerm.ru/ </vt:lpstr>
      <vt:lpstr>http://ya-enciklopedia.ru/ </vt:lpstr>
      <vt:lpstr>http://www.perspektiva-olymp.ru/pony/main </vt:lpstr>
      <vt:lpstr>www.farosta.ru</vt:lpstr>
      <vt:lpstr>http://www.unikru.ru/</vt:lpstr>
      <vt:lpstr>https://syndychok-znaniy.ru/ </vt:lpstr>
      <vt:lpstr>https://www.covenok.ru/sov/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начальной школы</dc:title>
  <dc:creator>гарипова гульнур</dc:creator>
  <cp:lastModifiedBy>user1</cp:lastModifiedBy>
  <cp:revision>11</cp:revision>
  <dcterms:created xsi:type="dcterms:W3CDTF">2017-04-26T13:38:11Z</dcterms:created>
  <dcterms:modified xsi:type="dcterms:W3CDTF">2019-05-18T08:55:41Z</dcterms:modified>
</cp:coreProperties>
</file>