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4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0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880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58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9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91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7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3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79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2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38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5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04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59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0828" y="241738"/>
            <a:ext cx="10741573" cy="777766"/>
          </a:xfrm>
        </p:spPr>
        <p:txBody>
          <a:bodyPr>
            <a:normAutofit/>
          </a:bodyPr>
          <a:lstStyle/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униципальное бюджетное дошкольное образовательное учреждение </a:t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№1» городского округа Самара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6414" y="1295400"/>
            <a:ext cx="7010400" cy="535896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для детей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дошкольного возраста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«Воздушный транспорт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Павленко Татьяна Александровна, воспитатель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Самара -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3078" y="939362"/>
            <a:ext cx="497205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7884"/>
            <a:ext cx="10515600" cy="104326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лишнее?»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285" y="4277710"/>
            <a:ext cx="3238381" cy="216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20" y="2117710"/>
            <a:ext cx="4140865" cy="216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9167" y="1816647"/>
            <a:ext cx="3895082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91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7884"/>
            <a:ext cx="10515600" cy="104326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лишнее?»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285" y="4277710"/>
            <a:ext cx="3238381" cy="216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282" y="2080971"/>
            <a:ext cx="4140865" cy="216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45" y="1894427"/>
            <a:ext cx="432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68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7884"/>
            <a:ext cx="10515600" cy="104326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лишнее?»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649" y="3673427"/>
            <a:ext cx="4322701" cy="288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6944" y="1080000"/>
            <a:ext cx="2340000" cy="288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480" y="1146777"/>
            <a:ext cx="2230313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88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7884"/>
            <a:ext cx="10515600" cy="104326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лишнее?»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69000"/>
            <a:ext cx="3895082" cy="2160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746" y="1328735"/>
            <a:ext cx="3360000" cy="25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612" y="3848735"/>
            <a:ext cx="335534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60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42</Words>
  <Application>Microsoft Office PowerPoint</Application>
  <PresentationFormat>Широкоэкранный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 «Детский сад комбинированного вида №1» городского округа Самара</vt:lpstr>
      <vt:lpstr>«Что лишнее?»</vt:lpstr>
      <vt:lpstr>«Что лишнее?»</vt:lpstr>
      <vt:lpstr>«Что лишнее?»</vt:lpstr>
      <vt:lpstr>«Что лишнее?»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комбинированного вида №1» городского округа Самара</dc:title>
  <dc:creator>Валерий Павленко</dc:creator>
  <cp:lastModifiedBy>Валерий Павленко</cp:lastModifiedBy>
  <cp:revision>8</cp:revision>
  <dcterms:created xsi:type="dcterms:W3CDTF">2019-05-18T06:22:59Z</dcterms:created>
  <dcterms:modified xsi:type="dcterms:W3CDTF">2019-05-18T07:24:40Z</dcterms:modified>
</cp:coreProperties>
</file>